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1" r:id="rId3"/>
    <p:sldId id="260" r:id="rId4"/>
    <p:sldId id="258" r:id="rId5"/>
    <p:sldId id="259" r:id="rId6"/>
    <p:sldId id="262" r:id="rId7"/>
    <p:sldId id="264" r:id="rId8"/>
    <p:sldId id="263" r:id="rId9"/>
    <p:sldId id="265" r:id="rId10"/>
    <p:sldId id="26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DD6"/>
    <a:srgbClr val="A80038"/>
    <a:srgbClr val="9900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BB929C-A534-4E69-A1AD-636BA530FDDA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24A8E2-660B-4604-89E1-9984E193DB2A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2 Aspects</a:t>
          </a:r>
          <a:endParaRPr lang="en-US" dirty="0">
            <a:solidFill>
              <a:schemeClr val="bg1"/>
            </a:solidFill>
          </a:endParaRPr>
        </a:p>
      </dgm:t>
    </dgm:pt>
    <dgm:pt modelId="{8AFF96CC-DB87-45A0-B01F-0AE1E004A5B8}" type="parTrans" cxnId="{1E5E35A5-07AD-4726-8434-11B334C1F71E}">
      <dgm:prSet/>
      <dgm:spPr/>
      <dgm:t>
        <a:bodyPr/>
        <a:lstStyle/>
        <a:p>
          <a:endParaRPr lang="en-US"/>
        </a:p>
      </dgm:t>
    </dgm:pt>
    <dgm:pt modelId="{F3FE5AD0-97D8-4206-AFB6-49953B11995B}" type="sibTrans" cxnId="{1E5E35A5-07AD-4726-8434-11B334C1F71E}">
      <dgm:prSet/>
      <dgm:spPr/>
      <dgm:t>
        <a:bodyPr/>
        <a:lstStyle/>
        <a:p>
          <a:endParaRPr lang="en-US"/>
        </a:p>
      </dgm:t>
    </dgm:pt>
    <dgm:pt modelId="{68EACE2D-EFBB-4C80-A076-6320D6EF2890}">
      <dgm:prSet phldrT="[Text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Online Resource</a:t>
          </a:r>
          <a:endParaRPr lang="en-US" b="1" dirty="0">
            <a:solidFill>
              <a:schemeClr val="bg1"/>
            </a:solidFill>
          </a:endParaRPr>
        </a:p>
      </dgm:t>
    </dgm:pt>
    <dgm:pt modelId="{052D3790-A3C5-497D-BFB6-FB5C4E76C981}" type="parTrans" cxnId="{E7269AC1-FDE6-419F-8A4A-C31423AC65D3}">
      <dgm:prSet/>
      <dgm:spPr/>
      <dgm:t>
        <a:bodyPr/>
        <a:lstStyle/>
        <a:p>
          <a:endParaRPr lang="en-US"/>
        </a:p>
      </dgm:t>
    </dgm:pt>
    <dgm:pt modelId="{6E8EB357-F9A9-4D1A-BDC7-1372219DF05E}" type="sibTrans" cxnId="{E7269AC1-FDE6-419F-8A4A-C31423AC65D3}">
      <dgm:prSet/>
      <dgm:spPr/>
      <dgm:t>
        <a:bodyPr/>
        <a:lstStyle/>
        <a:p>
          <a:endParaRPr lang="en-US"/>
        </a:p>
      </dgm:t>
    </dgm:pt>
    <dgm:pt modelId="{989F4499-B75D-4ACA-92FB-DC6B51BEAFD3}">
      <dgm:prSet phldrT="[Text]"/>
      <dgm:spPr/>
      <dgm:t>
        <a:bodyPr/>
        <a:lstStyle/>
        <a:p>
          <a:pPr algn="ctr"/>
          <a:r>
            <a:rPr lang="en-US" u="sng" dirty="0" smtClean="0">
              <a:solidFill>
                <a:schemeClr val="bg1"/>
              </a:solidFill>
            </a:rPr>
            <a:t>Community User</a:t>
          </a:r>
        </a:p>
        <a:p>
          <a:pPr algn="ctr"/>
          <a:r>
            <a:rPr lang="en-US" dirty="0" smtClean="0">
              <a:solidFill>
                <a:schemeClr val="bg1"/>
              </a:solidFill>
            </a:rPr>
            <a:t>Search pre-determined reports</a:t>
          </a:r>
        </a:p>
        <a:p>
          <a:pPr algn="ctr"/>
          <a:r>
            <a:rPr lang="en-US" dirty="0" smtClean="0">
              <a:solidFill>
                <a:schemeClr val="bg1"/>
              </a:solidFill>
            </a:rPr>
            <a:t>View charts, graphs, data</a:t>
          </a:r>
        </a:p>
        <a:p>
          <a:pPr algn="ctr"/>
          <a:r>
            <a:rPr lang="en-US" dirty="0" smtClean="0">
              <a:solidFill>
                <a:schemeClr val="bg1"/>
              </a:solidFill>
            </a:rPr>
            <a:t>Interact with CST </a:t>
          </a:r>
          <a:r>
            <a:rPr lang="en-US" dirty="0" smtClean="0">
              <a:solidFill>
                <a:schemeClr val="bg1"/>
              </a:solidFill>
            </a:rPr>
            <a:t>Staff</a:t>
          </a:r>
        </a:p>
        <a:p>
          <a:pPr algn="ctr"/>
          <a:r>
            <a:rPr lang="en-US" dirty="0" smtClean="0">
              <a:solidFill>
                <a:schemeClr val="bg1"/>
              </a:solidFill>
            </a:rPr>
            <a:t>Interpretation Center</a:t>
          </a:r>
          <a:endParaRPr lang="en-US" dirty="0" smtClean="0">
            <a:solidFill>
              <a:schemeClr val="bg1"/>
            </a:solidFill>
          </a:endParaRPr>
        </a:p>
        <a:p>
          <a:pPr algn="ctr"/>
          <a:endParaRPr lang="en-US" dirty="0" smtClean="0">
            <a:solidFill>
              <a:schemeClr val="bg1"/>
            </a:solidFill>
          </a:endParaRPr>
        </a:p>
      </dgm:t>
    </dgm:pt>
    <dgm:pt modelId="{68579696-4E60-47DD-A262-EFF495012D68}" type="parTrans" cxnId="{98B4DA0F-58BC-4F1F-9795-DF7242444D41}">
      <dgm:prSet/>
      <dgm:spPr/>
      <dgm:t>
        <a:bodyPr/>
        <a:lstStyle/>
        <a:p>
          <a:endParaRPr lang="en-US"/>
        </a:p>
      </dgm:t>
    </dgm:pt>
    <dgm:pt modelId="{00A21774-0055-44C8-8F93-F46DB8DA01B4}" type="sibTrans" cxnId="{98B4DA0F-58BC-4F1F-9795-DF7242444D41}">
      <dgm:prSet/>
      <dgm:spPr/>
      <dgm:t>
        <a:bodyPr/>
        <a:lstStyle/>
        <a:p>
          <a:endParaRPr lang="en-US"/>
        </a:p>
      </dgm:t>
    </dgm:pt>
    <dgm:pt modelId="{D4E2554A-59CC-4F1F-A9C9-1500C3566F0A}">
      <dgm:prSet phldrT="[Text]"/>
      <dgm:spPr/>
      <dgm:t>
        <a:bodyPr/>
        <a:lstStyle/>
        <a:p>
          <a:r>
            <a:rPr lang="en-US" u="sng" dirty="0" smtClean="0">
              <a:solidFill>
                <a:schemeClr val="bg1"/>
              </a:solidFill>
            </a:rPr>
            <a:t>Advanced User</a:t>
          </a:r>
        </a:p>
        <a:p>
          <a:r>
            <a:rPr lang="en-US" u="none" dirty="0" smtClean="0">
              <a:solidFill>
                <a:schemeClr val="bg1"/>
              </a:solidFill>
            </a:rPr>
            <a:t>Search </a:t>
          </a:r>
        </a:p>
        <a:p>
          <a:r>
            <a:rPr lang="en-US" u="none" dirty="0" smtClean="0">
              <a:solidFill>
                <a:schemeClr val="bg1"/>
              </a:solidFill>
            </a:rPr>
            <a:t>Create</a:t>
          </a:r>
        </a:p>
        <a:p>
          <a:r>
            <a:rPr lang="en-US" u="none" dirty="0" smtClean="0">
              <a:solidFill>
                <a:schemeClr val="bg1"/>
              </a:solidFill>
            </a:rPr>
            <a:t>Analyze</a:t>
          </a:r>
        </a:p>
        <a:p>
          <a:r>
            <a:rPr lang="en-US" u="none" dirty="0" smtClean="0">
              <a:solidFill>
                <a:schemeClr val="bg1"/>
              </a:solidFill>
            </a:rPr>
            <a:t>Communicate</a:t>
          </a:r>
        </a:p>
        <a:p>
          <a:r>
            <a:rPr lang="en-US" u="none" dirty="0" smtClean="0">
              <a:solidFill>
                <a:schemeClr val="bg1"/>
              </a:solidFill>
            </a:rPr>
            <a:t>Publish</a:t>
          </a:r>
        </a:p>
      </dgm:t>
    </dgm:pt>
    <dgm:pt modelId="{60FC31C2-3991-4F9C-8A02-B071C10A0D20}" type="parTrans" cxnId="{2431773C-E540-4B8C-8CD5-0C442A438C22}">
      <dgm:prSet/>
      <dgm:spPr/>
      <dgm:t>
        <a:bodyPr/>
        <a:lstStyle/>
        <a:p>
          <a:endParaRPr lang="en-US"/>
        </a:p>
      </dgm:t>
    </dgm:pt>
    <dgm:pt modelId="{F7CEA4E0-8CB6-4F65-B8E7-D11A575645D0}" type="sibTrans" cxnId="{2431773C-E540-4B8C-8CD5-0C442A438C22}">
      <dgm:prSet/>
      <dgm:spPr/>
      <dgm:t>
        <a:bodyPr/>
        <a:lstStyle/>
        <a:p>
          <a:endParaRPr lang="en-US"/>
        </a:p>
      </dgm:t>
    </dgm:pt>
    <dgm:pt modelId="{D6AA3D66-5B68-455E-BA99-3F6E295B973F}">
      <dgm:prSet phldrT="[Text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Data Consultation Service</a:t>
          </a:r>
          <a:endParaRPr lang="en-US" b="1" dirty="0">
            <a:solidFill>
              <a:schemeClr val="bg1"/>
            </a:solidFill>
          </a:endParaRPr>
        </a:p>
      </dgm:t>
    </dgm:pt>
    <dgm:pt modelId="{AD76750B-2CBA-4CBC-877A-70E3817A9B8B}" type="parTrans" cxnId="{B8D8ED46-6ED5-4E8D-9DBE-E4230EDD8296}">
      <dgm:prSet/>
      <dgm:spPr/>
      <dgm:t>
        <a:bodyPr/>
        <a:lstStyle/>
        <a:p>
          <a:endParaRPr lang="en-US"/>
        </a:p>
      </dgm:t>
    </dgm:pt>
    <dgm:pt modelId="{BFC3BFF9-9ED3-4A5F-8D3F-007C89F5B26D}" type="sibTrans" cxnId="{B8D8ED46-6ED5-4E8D-9DBE-E4230EDD8296}">
      <dgm:prSet/>
      <dgm:spPr/>
      <dgm:t>
        <a:bodyPr/>
        <a:lstStyle/>
        <a:p>
          <a:endParaRPr lang="en-US"/>
        </a:p>
      </dgm:t>
    </dgm:pt>
    <dgm:pt modelId="{269BFA32-B6CC-46E7-8EDE-269F493E2220}">
      <dgm:prSet phldrT="[Text]"/>
      <dgm:spPr/>
      <dgm:t>
        <a:bodyPr/>
        <a:lstStyle/>
        <a:p>
          <a:r>
            <a:rPr lang="en-US" b="0" dirty="0" smtClean="0">
              <a:solidFill>
                <a:schemeClr val="bg1"/>
              </a:solidFill>
            </a:rPr>
            <a:t>Data Gathering</a:t>
          </a:r>
        </a:p>
        <a:p>
          <a:r>
            <a:rPr lang="en-US" b="0" dirty="0" smtClean="0">
              <a:solidFill>
                <a:schemeClr val="bg1"/>
              </a:solidFill>
            </a:rPr>
            <a:t>Analysis</a:t>
          </a:r>
        </a:p>
        <a:p>
          <a:r>
            <a:rPr lang="en-US" b="0" dirty="0" smtClean="0">
              <a:solidFill>
                <a:schemeClr val="bg1"/>
              </a:solidFill>
            </a:rPr>
            <a:t>Reporting</a:t>
          </a:r>
        </a:p>
        <a:p>
          <a:r>
            <a:rPr lang="en-US" b="0" dirty="0" smtClean="0">
              <a:solidFill>
                <a:schemeClr val="bg1"/>
              </a:solidFill>
            </a:rPr>
            <a:t>Interpretation</a:t>
          </a:r>
          <a:endParaRPr lang="en-US" b="0" dirty="0">
            <a:solidFill>
              <a:schemeClr val="bg1"/>
            </a:solidFill>
          </a:endParaRPr>
        </a:p>
      </dgm:t>
    </dgm:pt>
    <dgm:pt modelId="{B5803260-2719-4DCE-BED5-F26BDC06202A}" type="parTrans" cxnId="{26619C1C-4B45-413F-B995-81D695844B28}">
      <dgm:prSet/>
      <dgm:spPr/>
      <dgm:t>
        <a:bodyPr/>
        <a:lstStyle/>
        <a:p>
          <a:endParaRPr lang="en-US"/>
        </a:p>
      </dgm:t>
    </dgm:pt>
    <dgm:pt modelId="{5E1D29DA-EAAA-41AD-AB72-6076EB6A0304}" type="sibTrans" cxnId="{26619C1C-4B45-413F-B995-81D695844B28}">
      <dgm:prSet/>
      <dgm:spPr/>
      <dgm:t>
        <a:bodyPr/>
        <a:lstStyle/>
        <a:p>
          <a:endParaRPr lang="en-US"/>
        </a:p>
      </dgm:t>
    </dgm:pt>
    <dgm:pt modelId="{0F24482D-B348-437D-9D51-697791463F4B}" type="pres">
      <dgm:prSet presAssocID="{3CBB929C-A534-4E69-A1AD-636BA530FDD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C20E084-7A21-493D-8382-1818FF103A32}" type="pres">
      <dgm:prSet presAssocID="{FA24A8E2-660B-4604-89E1-9984E193DB2A}" presName="vertOne" presStyleCnt="0"/>
      <dgm:spPr/>
    </dgm:pt>
    <dgm:pt modelId="{6EC36406-2DC9-4B9B-8EA0-606D84924755}" type="pres">
      <dgm:prSet presAssocID="{FA24A8E2-660B-4604-89E1-9984E193DB2A}" presName="txOne" presStyleLbl="node0" presStyleIdx="0" presStyleCnt="1" custScaleX="100023" custScaleY="701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7416C3-82EE-4F84-B91D-7CE01A65EAD5}" type="pres">
      <dgm:prSet presAssocID="{FA24A8E2-660B-4604-89E1-9984E193DB2A}" presName="parTransOne" presStyleCnt="0"/>
      <dgm:spPr/>
    </dgm:pt>
    <dgm:pt modelId="{EB3DFF16-7CBA-4A1A-9687-92AA8D55A727}" type="pres">
      <dgm:prSet presAssocID="{FA24A8E2-660B-4604-89E1-9984E193DB2A}" presName="horzOne" presStyleCnt="0"/>
      <dgm:spPr/>
    </dgm:pt>
    <dgm:pt modelId="{0D1448B7-B17F-4942-955D-2C109C744C34}" type="pres">
      <dgm:prSet presAssocID="{68EACE2D-EFBB-4C80-A076-6320D6EF2890}" presName="vertTwo" presStyleCnt="0"/>
      <dgm:spPr/>
    </dgm:pt>
    <dgm:pt modelId="{B1E278CB-8B0A-4D06-BE1F-95400D5E2ACE}" type="pres">
      <dgm:prSet presAssocID="{68EACE2D-EFBB-4C80-A076-6320D6EF2890}" presName="txTwo" presStyleLbl="node2" presStyleIdx="0" presStyleCnt="2" custScaleY="523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F2B891-7805-41A6-A1E8-4609F0905524}" type="pres">
      <dgm:prSet presAssocID="{68EACE2D-EFBB-4C80-A076-6320D6EF2890}" presName="parTransTwo" presStyleCnt="0"/>
      <dgm:spPr/>
    </dgm:pt>
    <dgm:pt modelId="{4B1AB5BE-1E12-4A90-9A41-F739EE28FBD1}" type="pres">
      <dgm:prSet presAssocID="{68EACE2D-EFBB-4C80-A076-6320D6EF2890}" presName="horzTwo" presStyleCnt="0"/>
      <dgm:spPr/>
    </dgm:pt>
    <dgm:pt modelId="{850E72FA-EBAB-4E37-B56F-B1E22BF24E51}" type="pres">
      <dgm:prSet presAssocID="{989F4499-B75D-4ACA-92FB-DC6B51BEAFD3}" presName="vertThree" presStyleCnt="0"/>
      <dgm:spPr/>
    </dgm:pt>
    <dgm:pt modelId="{03497FB9-7A04-4E31-8EA7-30B953F4E3CC}" type="pres">
      <dgm:prSet presAssocID="{989F4499-B75D-4ACA-92FB-DC6B51BEAFD3}" presName="txThree" presStyleLbl="node3" presStyleIdx="0" presStyleCnt="3" custScaleX="100556" custScaleY="1438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D0AAA5-2B34-495F-BDCE-4E30C1B47AE8}" type="pres">
      <dgm:prSet presAssocID="{989F4499-B75D-4ACA-92FB-DC6B51BEAFD3}" presName="horzThree" presStyleCnt="0"/>
      <dgm:spPr/>
    </dgm:pt>
    <dgm:pt modelId="{91D36EA8-847F-43A3-84DE-6298B09B86C6}" type="pres">
      <dgm:prSet presAssocID="{00A21774-0055-44C8-8F93-F46DB8DA01B4}" presName="sibSpaceThree" presStyleCnt="0"/>
      <dgm:spPr/>
    </dgm:pt>
    <dgm:pt modelId="{9F15165D-7A5B-44D8-AD6B-5CCAF440B6D9}" type="pres">
      <dgm:prSet presAssocID="{D4E2554A-59CC-4F1F-A9C9-1500C3566F0A}" presName="vertThree" presStyleCnt="0"/>
      <dgm:spPr/>
    </dgm:pt>
    <dgm:pt modelId="{616F621A-31BB-4B92-B7AD-CB943B628A77}" type="pres">
      <dgm:prSet presAssocID="{D4E2554A-59CC-4F1F-A9C9-1500C3566F0A}" presName="txThree" presStyleLbl="node3" presStyleIdx="1" presStyleCnt="3" custScaleX="106199" custScaleY="1427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8065A1-8B7E-4D7D-A594-2132ABF6BFBC}" type="pres">
      <dgm:prSet presAssocID="{D4E2554A-59CC-4F1F-A9C9-1500C3566F0A}" presName="horzThree" presStyleCnt="0"/>
      <dgm:spPr/>
    </dgm:pt>
    <dgm:pt modelId="{AEF50AC3-95A7-44B2-B36C-A96D57E4B3F5}" type="pres">
      <dgm:prSet presAssocID="{6E8EB357-F9A9-4D1A-BDC7-1372219DF05E}" presName="sibSpaceTwo" presStyleCnt="0"/>
      <dgm:spPr/>
    </dgm:pt>
    <dgm:pt modelId="{780C65A8-CA09-4FD0-ACD6-056BBC6D6D96}" type="pres">
      <dgm:prSet presAssocID="{D6AA3D66-5B68-455E-BA99-3F6E295B973F}" presName="vertTwo" presStyleCnt="0"/>
      <dgm:spPr/>
    </dgm:pt>
    <dgm:pt modelId="{2DD86FBC-5F17-48D2-800B-A5E60A3009F2}" type="pres">
      <dgm:prSet presAssocID="{D6AA3D66-5B68-455E-BA99-3F6E295B973F}" presName="txTwo" presStyleLbl="node2" presStyleIdx="1" presStyleCnt="2" custScaleY="522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02F027-DA27-48CA-AC8C-E4E7058FB77C}" type="pres">
      <dgm:prSet presAssocID="{D6AA3D66-5B68-455E-BA99-3F6E295B973F}" presName="parTransTwo" presStyleCnt="0"/>
      <dgm:spPr/>
    </dgm:pt>
    <dgm:pt modelId="{6C83CA5F-FBF0-4186-9B81-ED50EBE2E721}" type="pres">
      <dgm:prSet presAssocID="{D6AA3D66-5B68-455E-BA99-3F6E295B973F}" presName="horzTwo" presStyleCnt="0"/>
      <dgm:spPr/>
    </dgm:pt>
    <dgm:pt modelId="{2EB599D1-6788-49DA-8C02-1AE7FDE4BEB8}" type="pres">
      <dgm:prSet presAssocID="{269BFA32-B6CC-46E7-8EDE-269F493E2220}" presName="vertThree" presStyleCnt="0"/>
      <dgm:spPr/>
    </dgm:pt>
    <dgm:pt modelId="{C789D261-1B2A-429E-8E55-2A70EE9CD048}" type="pres">
      <dgm:prSet presAssocID="{269BFA32-B6CC-46E7-8EDE-269F493E2220}" presName="txThree" presStyleLbl="node3" presStyleIdx="2" presStyleCnt="3" custScaleY="1424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26FEDD-DE24-4DBC-AB32-8F5733896BE9}" type="pres">
      <dgm:prSet presAssocID="{269BFA32-B6CC-46E7-8EDE-269F493E2220}" presName="horzThree" presStyleCnt="0"/>
      <dgm:spPr/>
    </dgm:pt>
  </dgm:ptLst>
  <dgm:cxnLst>
    <dgm:cxn modelId="{3B3E8844-6664-4F3A-A03F-8DD573CF119F}" type="presOf" srcId="{68EACE2D-EFBB-4C80-A076-6320D6EF2890}" destId="{B1E278CB-8B0A-4D06-BE1F-95400D5E2ACE}" srcOrd="0" destOrd="0" presId="urn:microsoft.com/office/officeart/2005/8/layout/hierarchy4"/>
    <dgm:cxn modelId="{26619C1C-4B45-413F-B995-81D695844B28}" srcId="{D6AA3D66-5B68-455E-BA99-3F6E295B973F}" destId="{269BFA32-B6CC-46E7-8EDE-269F493E2220}" srcOrd="0" destOrd="0" parTransId="{B5803260-2719-4DCE-BED5-F26BDC06202A}" sibTransId="{5E1D29DA-EAAA-41AD-AB72-6076EB6A0304}"/>
    <dgm:cxn modelId="{2EA9FC00-E80C-425A-8EA2-F8893EF6AAA8}" type="presOf" srcId="{D4E2554A-59CC-4F1F-A9C9-1500C3566F0A}" destId="{616F621A-31BB-4B92-B7AD-CB943B628A77}" srcOrd="0" destOrd="0" presId="urn:microsoft.com/office/officeart/2005/8/layout/hierarchy4"/>
    <dgm:cxn modelId="{B8D8ED46-6ED5-4E8D-9DBE-E4230EDD8296}" srcId="{FA24A8E2-660B-4604-89E1-9984E193DB2A}" destId="{D6AA3D66-5B68-455E-BA99-3F6E295B973F}" srcOrd="1" destOrd="0" parTransId="{AD76750B-2CBA-4CBC-877A-70E3817A9B8B}" sibTransId="{BFC3BFF9-9ED3-4A5F-8D3F-007C89F5B26D}"/>
    <dgm:cxn modelId="{1E5E35A5-07AD-4726-8434-11B334C1F71E}" srcId="{3CBB929C-A534-4E69-A1AD-636BA530FDDA}" destId="{FA24A8E2-660B-4604-89E1-9984E193DB2A}" srcOrd="0" destOrd="0" parTransId="{8AFF96CC-DB87-45A0-B01F-0AE1E004A5B8}" sibTransId="{F3FE5AD0-97D8-4206-AFB6-49953B11995B}"/>
    <dgm:cxn modelId="{98B4DA0F-58BC-4F1F-9795-DF7242444D41}" srcId="{68EACE2D-EFBB-4C80-A076-6320D6EF2890}" destId="{989F4499-B75D-4ACA-92FB-DC6B51BEAFD3}" srcOrd="0" destOrd="0" parTransId="{68579696-4E60-47DD-A262-EFF495012D68}" sibTransId="{00A21774-0055-44C8-8F93-F46DB8DA01B4}"/>
    <dgm:cxn modelId="{2431773C-E540-4B8C-8CD5-0C442A438C22}" srcId="{68EACE2D-EFBB-4C80-A076-6320D6EF2890}" destId="{D4E2554A-59CC-4F1F-A9C9-1500C3566F0A}" srcOrd="1" destOrd="0" parTransId="{60FC31C2-3991-4F9C-8A02-B071C10A0D20}" sibTransId="{F7CEA4E0-8CB6-4F65-B8E7-D11A575645D0}"/>
    <dgm:cxn modelId="{61E3184D-6414-4531-BA84-AA478DB58C29}" type="presOf" srcId="{FA24A8E2-660B-4604-89E1-9984E193DB2A}" destId="{6EC36406-2DC9-4B9B-8EA0-606D84924755}" srcOrd="0" destOrd="0" presId="urn:microsoft.com/office/officeart/2005/8/layout/hierarchy4"/>
    <dgm:cxn modelId="{0D715297-5C2D-4154-888D-7B97BD494E9B}" type="presOf" srcId="{3CBB929C-A534-4E69-A1AD-636BA530FDDA}" destId="{0F24482D-B348-437D-9D51-697791463F4B}" srcOrd="0" destOrd="0" presId="urn:microsoft.com/office/officeart/2005/8/layout/hierarchy4"/>
    <dgm:cxn modelId="{7D6B1A3C-864B-4AA7-8482-ADD2DA156ECB}" type="presOf" srcId="{989F4499-B75D-4ACA-92FB-DC6B51BEAFD3}" destId="{03497FB9-7A04-4E31-8EA7-30B953F4E3CC}" srcOrd="0" destOrd="0" presId="urn:microsoft.com/office/officeart/2005/8/layout/hierarchy4"/>
    <dgm:cxn modelId="{E7269AC1-FDE6-419F-8A4A-C31423AC65D3}" srcId="{FA24A8E2-660B-4604-89E1-9984E193DB2A}" destId="{68EACE2D-EFBB-4C80-A076-6320D6EF2890}" srcOrd="0" destOrd="0" parTransId="{052D3790-A3C5-497D-BFB6-FB5C4E76C981}" sibTransId="{6E8EB357-F9A9-4D1A-BDC7-1372219DF05E}"/>
    <dgm:cxn modelId="{7CBD7880-F359-4811-ACC6-2596DE969F78}" type="presOf" srcId="{269BFA32-B6CC-46E7-8EDE-269F493E2220}" destId="{C789D261-1B2A-429E-8E55-2A70EE9CD048}" srcOrd="0" destOrd="0" presId="urn:microsoft.com/office/officeart/2005/8/layout/hierarchy4"/>
    <dgm:cxn modelId="{CFBFECC7-0B87-4660-98FB-4FD0FAB76D52}" type="presOf" srcId="{D6AA3D66-5B68-455E-BA99-3F6E295B973F}" destId="{2DD86FBC-5F17-48D2-800B-A5E60A3009F2}" srcOrd="0" destOrd="0" presId="urn:microsoft.com/office/officeart/2005/8/layout/hierarchy4"/>
    <dgm:cxn modelId="{A97F9D31-21ED-46F5-B211-9E899BB79DEE}" type="presParOf" srcId="{0F24482D-B348-437D-9D51-697791463F4B}" destId="{AC20E084-7A21-493D-8382-1818FF103A32}" srcOrd="0" destOrd="0" presId="urn:microsoft.com/office/officeart/2005/8/layout/hierarchy4"/>
    <dgm:cxn modelId="{F3ED5720-9A67-4F56-87B6-6AA3F3026E4B}" type="presParOf" srcId="{AC20E084-7A21-493D-8382-1818FF103A32}" destId="{6EC36406-2DC9-4B9B-8EA0-606D84924755}" srcOrd="0" destOrd="0" presId="urn:microsoft.com/office/officeart/2005/8/layout/hierarchy4"/>
    <dgm:cxn modelId="{692703B5-0465-4D20-A3CB-01F8A96EEB50}" type="presParOf" srcId="{AC20E084-7A21-493D-8382-1818FF103A32}" destId="{DB7416C3-82EE-4F84-B91D-7CE01A65EAD5}" srcOrd="1" destOrd="0" presId="urn:microsoft.com/office/officeart/2005/8/layout/hierarchy4"/>
    <dgm:cxn modelId="{CF4F46E3-1669-4AC0-8401-5CC6EF60160B}" type="presParOf" srcId="{AC20E084-7A21-493D-8382-1818FF103A32}" destId="{EB3DFF16-7CBA-4A1A-9687-92AA8D55A727}" srcOrd="2" destOrd="0" presId="urn:microsoft.com/office/officeart/2005/8/layout/hierarchy4"/>
    <dgm:cxn modelId="{9B650B70-4EDC-4A5B-A431-CB67E715D92D}" type="presParOf" srcId="{EB3DFF16-7CBA-4A1A-9687-92AA8D55A727}" destId="{0D1448B7-B17F-4942-955D-2C109C744C34}" srcOrd="0" destOrd="0" presId="urn:microsoft.com/office/officeart/2005/8/layout/hierarchy4"/>
    <dgm:cxn modelId="{5ADF2B7C-8A97-4525-89BF-53EEF88C5094}" type="presParOf" srcId="{0D1448B7-B17F-4942-955D-2C109C744C34}" destId="{B1E278CB-8B0A-4D06-BE1F-95400D5E2ACE}" srcOrd="0" destOrd="0" presId="urn:microsoft.com/office/officeart/2005/8/layout/hierarchy4"/>
    <dgm:cxn modelId="{F676C12D-5B68-4D5F-AC99-788223060398}" type="presParOf" srcId="{0D1448B7-B17F-4942-955D-2C109C744C34}" destId="{D8F2B891-7805-41A6-A1E8-4609F0905524}" srcOrd="1" destOrd="0" presId="urn:microsoft.com/office/officeart/2005/8/layout/hierarchy4"/>
    <dgm:cxn modelId="{6F771594-BB33-4F88-AC0C-EB8989018189}" type="presParOf" srcId="{0D1448B7-B17F-4942-955D-2C109C744C34}" destId="{4B1AB5BE-1E12-4A90-9A41-F739EE28FBD1}" srcOrd="2" destOrd="0" presId="urn:microsoft.com/office/officeart/2005/8/layout/hierarchy4"/>
    <dgm:cxn modelId="{387F999A-21CB-467E-B7B1-3D951552CA27}" type="presParOf" srcId="{4B1AB5BE-1E12-4A90-9A41-F739EE28FBD1}" destId="{850E72FA-EBAB-4E37-B56F-B1E22BF24E51}" srcOrd="0" destOrd="0" presId="urn:microsoft.com/office/officeart/2005/8/layout/hierarchy4"/>
    <dgm:cxn modelId="{AFD60E5E-540C-4F35-9875-96AA243B9474}" type="presParOf" srcId="{850E72FA-EBAB-4E37-B56F-B1E22BF24E51}" destId="{03497FB9-7A04-4E31-8EA7-30B953F4E3CC}" srcOrd="0" destOrd="0" presId="urn:microsoft.com/office/officeart/2005/8/layout/hierarchy4"/>
    <dgm:cxn modelId="{9139D05D-3003-4560-9AC8-54D5072BFEA3}" type="presParOf" srcId="{850E72FA-EBAB-4E37-B56F-B1E22BF24E51}" destId="{0AD0AAA5-2B34-495F-BDCE-4E30C1B47AE8}" srcOrd="1" destOrd="0" presId="urn:microsoft.com/office/officeart/2005/8/layout/hierarchy4"/>
    <dgm:cxn modelId="{89BD2F1F-D3D7-4F3E-BF50-CE314E263F6C}" type="presParOf" srcId="{4B1AB5BE-1E12-4A90-9A41-F739EE28FBD1}" destId="{91D36EA8-847F-43A3-84DE-6298B09B86C6}" srcOrd="1" destOrd="0" presId="urn:microsoft.com/office/officeart/2005/8/layout/hierarchy4"/>
    <dgm:cxn modelId="{92FB6C86-C239-46DA-A3C1-7F0565F4C21B}" type="presParOf" srcId="{4B1AB5BE-1E12-4A90-9A41-F739EE28FBD1}" destId="{9F15165D-7A5B-44D8-AD6B-5CCAF440B6D9}" srcOrd="2" destOrd="0" presId="urn:microsoft.com/office/officeart/2005/8/layout/hierarchy4"/>
    <dgm:cxn modelId="{3AD7E88D-9A06-46CB-93AB-8CE1EDFA26F1}" type="presParOf" srcId="{9F15165D-7A5B-44D8-AD6B-5CCAF440B6D9}" destId="{616F621A-31BB-4B92-B7AD-CB943B628A77}" srcOrd="0" destOrd="0" presId="urn:microsoft.com/office/officeart/2005/8/layout/hierarchy4"/>
    <dgm:cxn modelId="{94F42BB2-5C69-4804-8E1E-C2C51C4732C8}" type="presParOf" srcId="{9F15165D-7A5B-44D8-AD6B-5CCAF440B6D9}" destId="{4E8065A1-8B7E-4D7D-A594-2132ABF6BFBC}" srcOrd="1" destOrd="0" presId="urn:microsoft.com/office/officeart/2005/8/layout/hierarchy4"/>
    <dgm:cxn modelId="{93081EBD-7775-4A44-8374-5D0AC104142B}" type="presParOf" srcId="{EB3DFF16-7CBA-4A1A-9687-92AA8D55A727}" destId="{AEF50AC3-95A7-44B2-B36C-A96D57E4B3F5}" srcOrd="1" destOrd="0" presId="urn:microsoft.com/office/officeart/2005/8/layout/hierarchy4"/>
    <dgm:cxn modelId="{39BDCA16-F33B-4F01-A1F7-C6BCCBEF23F8}" type="presParOf" srcId="{EB3DFF16-7CBA-4A1A-9687-92AA8D55A727}" destId="{780C65A8-CA09-4FD0-ACD6-056BBC6D6D96}" srcOrd="2" destOrd="0" presId="urn:microsoft.com/office/officeart/2005/8/layout/hierarchy4"/>
    <dgm:cxn modelId="{D3E6ED45-4A19-4BFD-8B54-145A135A1ECE}" type="presParOf" srcId="{780C65A8-CA09-4FD0-ACD6-056BBC6D6D96}" destId="{2DD86FBC-5F17-48D2-800B-A5E60A3009F2}" srcOrd="0" destOrd="0" presId="urn:microsoft.com/office/officeart/2005/8/layout/hierarchy4"/>
    <dgm:cxn modelId="{AF43135E-2983-4916-AA86-4363E1A816DE}" type="presParOf" srcId="{780C65A8-CA09-4FD0-ACD6-056BBC6D6D96}" destId="{3802F027-DA27-48CA-AC8C-E4E7058FB77C}" srcOrd="1" destOrd="0" presId="urn:microsoft.com/office/officeart/2005/8/layout/hierarchy4"/>
    <dgm:cxn modelId="{FF3CFECC-D716-420D-8EE4-91E04093E4EB}" type="presParOf" srcId="{780C65A8-CA09-4FD0-ACD6-056BBC6D6D96}" destId="{6C83CA5F-FBF0-4186-9B81-ED50EBE2E721}" srcOrd="2" destOrd="0" presId="urn:microsoft.com/office/officeart/2005/8/layout/hierarchy4"/>
    <dgm:cxn modelId="{DDA71404-EED6-4405-9854-D0C15AFCD84F}" type="presParOf" srcId="{6C83CA5F-FBF0-4186-9B81-ED50EBE2E721}" destId="{2EB599D1-6788-49DA-8C02-1AE7FDE4BEB8}" srcOrd="0" destOrd="0" presId="urn:microsoft.com/office/officeart/2005/8/layout/hierarchy4"/>
    <dgm:cxn modelId="{AF8F275F-A3CB-461E-A30B-C16E4F8DC69B}" type="presParOf" srcId="{2EB599D1-6788-49DA-8C02-1AE7FDE4BEB8}" destId="{C789D261-1B2A-429E-8E55-2A70EE9CD048}" srcOrd="0" destOrd="0" presId="urn:microsoft.com/office/officeart/2005/8/layout/hierarchy4"/>
    <dgm:cxn modelId="{23675D77-5250-4786-80D4-AFFFDF5E9E09}" type="presParOf" srcId="{2EB599D1-6788-49DA-8C02-1AE7FDE4BEB8}" destId="{2226FEDD-DE24-4DBC-AB32-8F5733896BE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D38E95-A71D-48EE-AA6B-54F634B1330D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E82CF1-C1D3-49DF-87DA-408F49E7C0E5}">
      <dgm:prSet phldrT="[Text]" custT="1"/>
      <dgm:spPr/>
      <dgm:t>
        <a:bodyPr/>
        <a:lstStyle/>
        <a:p>
          <a:r>
            <a:rPr lang="en-US" sz="800" dirty="0" smtClean="0">
              <a:solidFill>
                <a:schemeClr val="bg1"/>
              </a:solidFill>
            </a:rPr>
            <a:t>Student Involvement</a:t>
          </a:r>
          <a:endParaRPr lang="en-US" sz="800" dirty="0">
            <a:solidFill>
              <a:schemeClr val="bg1"/>
            </a:solidFill>
          </a:endParaRPr>
        </a:p>
      </dgm:t>
    </dgm:pt>
    <dgm:pt modelId="{C77A6E65-A3B9-4BD7-ADE3-D50D7C58601D}" type="parTrans" cxnId="{AFF51B02-100E-4262-B04C-1A888E571647}">
      <dgm:prSet/>
      <dgm:spPr/>
      <dgm:t>
        <a:bodyPr/>
        <a:lstStyle/>
        <a:p>
          <a:endParaRPr lang="en-US"/>
        </a:p>
      </dgm:t>
    </dgm:pt>
    <dgm:pt modelId="{85755512-5658-4BA5-B1B1-D4C786E85BE3}" type="sibTrans" cxnId="{AFF51B02-100E-4262-B04C-1A888E571647}">
      <dgm:prSet/>
      <dgm:spPr/>
      <dgm:t>
        <a:bodyPr/>
        <a:lstStyle/>
        <a:p>
          <a:endParaRPr lang="en-US"/>
        </a:p>
      </dgm:t>
    </dgm:pt>
    <dgm:pt modelId="{B61AF099-1DCC-407C-873A-35991384F457}">
      <dgm:prSet phldrT="[Text]" custT="1"/>
      <dgm:spPr/>
      <dgm:t>
        <a:bodyPr/>
        <a:lstStyle/>
        <a:p>
          <a:r>
            <a:rPr lang="en-US" sz="800" dirty="0" smtClean="0">
              <a:solidFill>
                <a:schemeClr val="bg1"/>
              </a:solidFill>
            </a:rPr>
            <a:t>Program Evaluation</a:t>
          </a:r>
          <a:endParaRPr lang="en-US" sz="800" dirty="0">
            <a:solidFill>
              <a:schemeClr val="bg1"/>
            </a:solidFill>
          </a:endParaRPr>
        </a:p>
      </dgm:t>
    </dgm:pt>
    <dgm:pt modelId="{A3A79E92-D579-4C5E-8654-5E7016D470F2}" type="parTrans" cxnId="{A45A6468-7007-4D82-BDF4-2909DB30E688}">
      <dgm:prSet/>
      <dgm:spPr/>
      <dgm:t>
        <a:bodyPr/>
        <a:lstStyle/>
        <a:p>
          <a:endParaRPr lang="en-US"/>
        </a:p>
      </dgm:t>
    </dgm:pt>
    <dgm:pt modelId="{B97D4DB1-3129-4CCE-B83B-F07226A5CD68}" type="sibTrans" cxnId="{A45A6468-7007-4D82-BDF4-2909DB30E688}">
      <dgm:prSet/>
      <dgm:spPr/>
      <dgm:t>
        <a:bodyPr/>
        <a:lstStyle/>
        <a:p>
          <a:endParaRPr lang="en-US"/>
        </a:p>
      </dgm:t>
    </dgm:pt>
    <dgm:pt modelId="{B46AB23E-14D7-4143-A1D5-8E4291FE2DB9}">
      <dgm:prSet phldrT="[Text]" custT="1"/>
      <dgm:spPr/>
      <dgm:t>
        <a:bodyPr/>
        <a:lstStyle/>
        <a:p>
          <a:r>
            <a:rPr lang="en-US" sz="800" dirty="0" smtClean="0">
              <a:solidFill>
                <a:schemeClr val="bg1"/>
              </a:solidFill>
            </a:rPr>
            <a:t>Applied Research and Information</a:t>
          </a:r>
          <a:endParaRPr lang="en-US" sz="800" dirty="0">
            <a:solidFill>
              <a:schemeClr val="bg1"/>
            </a:solidFill>
          </a:endParaRPr>
        </a:p>
      </dgm:t>
    </dgm:pt>
    <dgm:pt modelId="{D5F259F7-B444-4F88-AF26-66836E01556C}" type="parTrans" cxnId="{9E2960F2-65CE-48D7-80CC-8B0087D95119}">
      <dgm:prSet/>
      <dgm:spPr/>
      <dgm:t>
        <a:bodyPr/>
        <a:lstStyle/>
        <a:p>
          <a:endParaRPr lang="en-US"/>
        </a:p>
      </dgm:t>
    </dgm:pt>
    <dgm:pt modelId="{DDCA7199-4341-4C5D-9E91-5A4B82360861}" type="sibTrans" cxnId="{9E2960F2-65CE-48D7-80CC-8B0087D95119}">
      <dgm:prSet/>
      <dgm:spPr/>
      <dgm:t>
        <a:bodyPr/>
        <a:lstStyle/>
        <a:p>
          <a:endParaRPr lang="en-US"/>
        </a:p>
      </dgm:t>
    </dgm:pt>
    <dgm:pt modelId="{636F1D52-A81D-41FF-B98C-9B418F9BA137}">
      <dgm:prSet custT="1"/>
      <dgm:spPr/>
      <dgm:t>
        <a:bodyPr/>
        <a:lstStyle/>
        <a:p>
          <a:r>
            <a:rPr lang="en-US" sz="800" dirty="0" smtClean="0">
              <a:solidFill>
                <a:schemeClr val="bg1"/>
              </a:solidFill>
            </a:rPr>
            <a:t>Community Planning and Support </a:t>
          </a:r>
          <a:endParaRPr lang="en-US" sz="800" dirty="0">
            <a:solidFill>
              <a:schemeClr val="bg1"/>
            </a:solidFill>
          </a:endParaRPr>
        </a:p>
      </dgm:t>
    </dgm:pt>
    <dgm:pt modelId="{DD884EC8-A143-43E7-99FD-FC30930BFFD7}" type="parTrans" cxnId="{AD184286-10BA-4492-9315-2F31C6A92241}">
      <dgm:prSet/>
      <dgm:spPr/>
      <dgm:t>
        <a:bodyPr/>
        <a:lstStyle/>
        <a:p>
          <a:endParaRPr lang="en-US"/>
        </a:p>
      </dgm:t>
    </dgm:pt>
    <dgm:pt modelId="{D266CE98-B1E0-4E66-B680-D8A6F1B99163}" type="sibTrans" cxnId="{AD184286-10BA-4492-9315-2F31C6A92241}">
      <dgm:prSet/>
      <dgm:spPr/>
      <dgm:t>
        <a:bodyPr/>
        <a:lstStyle/>
        <a:p>
          <a:endParaRPr lang="en-US"/>
        </a:p>
      </dgm:t>
    </dgm:pt>
    <dgm:pt modelId="{1A3E8B35-3243-447D-92A9-4E3F57C07939}">
      <dgm:prSet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Symposium and Conversation Series</a:t>
          </a:r>
          <a:endParaRPr lang="en-US" dirty="0">
            <a:solidFill>
              <a:schemeClr val="bg1"/>
            </a:solidFill>
          </a:endParaRPr>
        </a:p>
      </dgm:t>
    </dgm:pt>
    <dgm:pt modelId="{BF62869F-AAA5-47BD-864E-1493D2ADC039}" type="parTrans" cxnId="{6E4424E8-DE02-4D89-BFAE-81179F404A1D}">
      <dgm:prSet/>
      <dgm:spPr/>
      <dgm:t>
        <a:bodyPr/>
        <a:lstStyle/>
        <a:p>
          <a:endParaRPr lang="en-US"/>
        </a:p>
      </dgm:t>
    </dgm:pt>
    <dgm:pt modelId="{08E0AE40-2848-4545-B399-D3314683150A}" type="sibTrans" cxnId="{6E4424E8-DE02-4D89-BFAE-81179F404A1D}">
      <dgm:prSet/>
      <dgm:spPr/>
      <dgm:t>
        <a:bodyPr/>
        <a:lstStyle/>
        <a:p>
          <a:endParaRPr lang="en-US"/>
        </a:p>
      </dgm:t>
    </dgm:pt>
    <dgm:pt modelId="{886F1E4F-7228-47BE-8668-1C3FC67F70AF}">
      <dgm:prSet/>
      <dgm:spPr/>
      <dgm:t>
        <a:bodyPr/>
        <a:lstStyle/>
        <a:p>
          <a:endParaRPr lang="en-US"/>
        </a:p>
      </dgm:t>
    </dgm:pt>
    <dgm:pt modelId="{DDAB8EFB-27E4-4A1A-9367-2598C968AA2B}" type="parTrans" cxnId="{BC7BEC99-A975-4011-BC40-F6896F15AD58}">
      <dgm:prSet/>
      <dgm:spPr/>
      <dgm:t>
        <a:bodyPr/>
        <a:lstStyle/>
        <a:p>
          <a:endParaRPr lang="en-US"/>
        </a:p>
      </dgm:t>
    </dgm:pt>
    <dgm:pt modelId="{7B2AEC61-BA26-4790-A2D6-597F0746244F}" type="sibTrans" cxnId="{BC7BEC99-A975-4011-BC40-F6896F15AD58}">
      <dgm:prSet/>
      <dgm:spPr/>
      <dgm:t>
        <a:bodyPr/>
        <a:lstStyle/>
        <a:p>
          <a:endParaRPr lang="en-US"/>
        </a:p>
      </dgm:t>
    </dgm:pt>
    <dgm:pt modelId="{8B2EB54A-D667-4AE2-BACD-F151CD6B45BA}">
      <dgm:prSet/>
      <dgm:spPr/>
      <dgm:t>
        <a:bodyPr/>
        <a:lstStyle/>
        <a:p>
          <a:endParaRPr lang="en-US"/>
        </a:p>
      </dgm:t>
    </dgm:pt>
    <dgm:pt modelId="{3B2EA3D0-E12A-40BF-A0B4-46BBD57A4AAF}" type="parTrans" cxnId="{31393CCD-3243-446B-A4AE-12319C273A03}">
      <dgm:prSet/>
      <dgm:spPr/>
      <dgm:t>
        <a:bodyPr/>
        <a:lstStyle/>
        <a:p>
          <a:endParaRPr lang="en-US"/>
        </a:p>
      </dgm:t>
    </dgm:pt>
    <dgm:pt modelId="{E35A90C4-F7DB-47AF-B659-715D5ACD7594}" type="sibTrans" cxnId="{31393CCD-3243-446B-A4AE-12319C273A03}">
      <dgm:prSet/>
      <dgm:spPr/>
      <dgm:t>
        <a:bodyPr/>
        <a:lstStyle/>
        <a:p>
          <a:endParaRPr lang="en-US"/>
        </a:p>
      </dgm:t>
    </dgm:pt>
    <dgm:pt modelId="{166CCD9C-7906-4C91-A58B-825D1CB9F8BD}">
      <dgm:prSet/>
      <dgm:spPr/>
      <dgm:t>
        <a:bodyPr/>
        <a:lstStyle/>
        <a:p>
          <a:endParaRPr lang="en-US"/>
        </a:p>
      </dgm:t>
    </dgm:pt>
    <dgm:pt modelId="{6238DCF1-1536-4B02-83D5-8E02AE3354C3}" type="parTrans" cxnId="{D0991406-BECE-4E66-B223-9CEE6764957D}">
      <dgm:prSet/>
      <dgm:spPr/>
      <dgm:t>
        <a:bodyPr/>
        <a:lstStyle/>
        <a:p>
          <a:endParaRPr lang="en-US"/>
        </a:p>
      </dgm:t>
    </dgm:pt>
    <dgm:pt modelId="{1949D9CA-CD3D-422D-9799-D02A36B0A028}" type="sibTrans" cxnId="{D0991406-BECE-4E66-B223-9CEE6764957D}">
      <dgm:prSet/>
      <dgm:spPr/>
      <dgm:t>
        <a:bodyPr/>
        <a:lstStyle/>
        <a:p>
          <a:endParaRPr lang="en-US"/>
        </a:p>
      </dgm:t>
    </dgm:pt>
    <dgm:pt modelId="{6EAF1397-24AA-4BF5-8A4F-1CE0F1D8FA77}">
      <dgm:prSet custT="1"/>
      <dgm:spPr/>
      <dgm:t>
        <a:bodyPr/>
        <a:lstStyle/>
        <a:p>
          <a:r>
            <a:rPr lang="en-US" sz="1000" dirty="0" smtClean="0"/>
            <a:t>Rural Communities and Organizations</a:t>
          </a:r>
          <a:endParaRPr lang="en-US" sz="1000" dirty="0"/>
        </a:p>
      </dgm:t>
    </dgm:pt>
    <dgm:pt modelId="{66C8B9C1-13C1-4D73-8A2C-EECD6DAA16AF}" type="parTrans" cxnId="{10E8EFC6-D1BD-458D-81C8-E292469C47EC}">
      <dgm:prSet/>
      <dgm:spPr/>
      <dgm:t>
        <a:bodyPr/>
        <a:lstStyle/>
        <a:p>
          <a:endParaRPr lang="en-US"/>
        </a:p>
      </dgm:t>
    </dgm:pt>
    <dgm:pt modelId="{5A1FA196-2784-4BF1-8EDB-818BF6B501BA}" type="sibTrans" cxnId="{10E8EFC6-D1BD-458D-81C8-E292469C47EC}">
      <dgm:prSet/>
      <dgm:spPr/>
      <dgm:t>
        <a:bodyPr/>
        <a:lstStyle/>
        <a:p>
          <a:endParaRPr lang="en-US"/>
        </a:p>
      </dgm:t>
    </dgm:pt>
    <dgm:pt modelId="{289EEED3-2D6A-4114-B6DF-7D63A3FB0A55}" type="pres">
      <dgm:prSet presAssocID="{D3D38E95-A71D-48EE-AA6B-54F634B1330D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1F4757-71A0-4421-B50E-DFED7580168D}" type="pres">
      <dgm:prSet presAssocID="{D3D38E95-A71D-48EE-AA6B-54F634B1330D}" presName="cycle" presStyleCnt="0"/>
      <dgm:spPr/>
    </dgm:pt>
    <dgm:pt modelId="{936DE0EE-34C9-4ACE-A106-047D39F13370}" type="pres">
      <dgm:prSet presAssocID="{D3D38E95-A71D-48EE-AA6B-54F634B1330D}" presName="centerShape" presStyleCnt="0"/>
      <dgm:spPr/>
    </dgm:pt>
    <dgm:pt modelId="{5DADDCB7-BF85-4641-9120-827147AED02F}" type="pres">
      <dgm:prSet presAssocID="{D3D38E95-A71D-48EE-AA6B-54F634B1330D}" presName="connSite" presStyleLbl="node1" presStyleIdx="0" presStyleCnt="7"/>
      <dgm:spPr/>
    </dgm:pt>
    <dgm:pt modelId="{FD470102-CAE5-4682-AFB6-359C5861B07A}" type="pres">
      <dgm:prSet presAssocID="{D3D38E95-A71D-48EE-AA6B-54F634B1330D}" presName="visible" presStyleLbl="node1" presStyleIdx="0" presStyleCnt="7" custScaleX="123218" custScaleY="110672" custLinFactNeighborX="1032" custLinFactNeighborY="-2330"/>
      <dgm:spPr/>
      <dgm:t>
        <a:bodyPr/>
        <a:lstStyle/>
        <a:p>
          <a:endParaRPr lang="en-US"/>
        </a:p>
      </dgm:t>
    </dgm:pt>
    <dgm:pt modelId="{04F71DD3-F228-486D-BC3F-B4A12FF0C435}" type="pres">
      <dgm:prSet presAssocID="{C77A6E65-A3B9-4BD7-ADE3-D50D7C58601D}" presName="Name25" presStyleLbl="parChTrans1D1" presStyleIdx="0" presStyleCnt="6"/>
      <dgm:spPr/>
      <dgm:t>
        <a:bodyPr/>
        <a:lstStyle/>
        <a:p>
          <a:endParaRPr lang="en-US"/>
        </a:p>
      </dgm:t>
    </dgm:pt>
    <dgm:pt modelId="{8C4FBC5D-7AA5-42E7-B83E-59DD5E037DD8}" type="pres">
      <dgm:prSet presAssocID="{B9E82CF1-C1D3-49DF-87DA-408F49E7C0E5}" presName="node" presStyleCnt="0"/>
      <dgm:spPr/>
    </dgm:pt>
    <dgm:pt modelId="{629F2D89-1DF0-4C66-ABE9-9865AAAF04AC}" type="pres">
      <dgm:prSet presAssocID="{B9E82CF1-C1D3-49DF-87DA-408F49E7C0E5}" presName="parentNode" presStyleLbl="node1" presStyleIdx="1" presStyleCnt="7" custScaleX="136910" custScaleY="114591" custLinFactNeighborX="7373" custLinFactNeighborY="2286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E0E3B6-DFCD-4E73-8B5F-1A338F911E77}" type="pres">
      <dgm:prSet presAssocID="{B9E82CF1-C1D3-49DF-87DA-408F49E7C0E5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E37ECC-764C-459B-9B69-D4B00FC3D8EA}" type="pres">
      <dgm:prSet presAssocID="{A3A79E92-D579-4C5E-8654-5E7016D470F2}" presName="Name25" presStyleLbl="parChTrans1D1" presStyleIdx="1" presStyleCnt="6"/>
      <dgm:spPr/>
      <dgm:t>
        <a:bodyPr/>
        <a:lstStyle/>
        <a:p>
          <a:endParaRPr lang="en-US"/>
        </a:p>
      </dgm:t>
    </dgm:pt>
    <dgm:pt modelId="{B435E400-19D8-4F6B-BA1C-1ECDD1B68774}" type="pres">
      <dgm:prSet presAssocID="{B61AF099-1DCC-407C-873A-35991384F457}" presName="node" presStyleCnt="0"/>
      <dgm:spPr/>
    </dgm:pt>
    <dgm:pt modelId="{D1486107-62DC-468F-AAD6-9811F6DEE999}" type="pres">
      <dgm:prSet presAssocID="{B61AF099-1DCC-407C-873A-35991384F457}" presName="parentNode" presStyleLbl="node1" presStyleIdx="2" presStyleCnt="7" custScaleX="117332" custScaleY="133262" custLinFactNeighborX="-565" custLinFactNeighborY="3319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BAF81C-88AF-43D1-95F1-E9125EB4929B}" type="pres">
      <dgm:prSet presAssocID="{B61AF099-1DCC-407C-873A-35991384F457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C09D86-F5BA-4752-B233-513C91AF6E1B}" type="pres">
      <dgm:prSet presAssocID="{D5F259F7-B444-4F88-AF26-66836E01556C}" presName="Name25" presStyleLbl="parChTrans1D1" presStyleIdx="2" presStyleCnt="6"/>
      <dgm:spPr/>
      <dgm:t>
        <a:bodyPr/>
        <a:lstStyle/>
        <a:p>
          <a:endParaRPr lang="en-US"/>
        </a:p>
      </dgm:t>
    </dgm:pt>
    <dgm:pt modelId="{58CE9559-C7EF-48EA-8A60-F19F7BC66AE8}" type="pres">
      <dgm:prSet presAssocID="{B46AB23E-14D7-4143-A1D5-8E4291FE2DB9}" presName="node" presStyleCnt="0"/>
      <dgm:spPr/>
    </dgm:pt>
    <dgm:pt modelId="{E99E45A1-E727-4A45-9B55-4AD76F1B4850}" type="pres">
      <dgm:prSet presAssocID="{B46AB23E-14D7-4143-A1D5-8E4291FE2DB9}" presName="parentNode" presStyleLbl="node1" presStyleIdx="3" presStyleCnt="7" custScaleX="116998" custScaleY="124749" custLinFactNeighborX="-6623" custLinFactNeighborY="3495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28267C-8C85-4BCE-9281-751CC75CBD86}" type="pres">
      <dgm:prSet presAssocID="{B46AB23E-14D7-4143-A1D5-8E4291FE2DB9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3CE525-444A-4C3E-AE97-BF213408F43F}" type="pres">
      <dgm:prSet presAssocID="{DD884EC8-A143-43E7-99FD-FC30930BFFD7}" presName="Name25" presStyleLbl="parChTrans1D1" presStyleIdx="3" presStyleCnt="6"/>
      <dgm:spPr/>
      <dgm:t>
        <a:bodyPr/>
        <a:lstStyle/>
        <a:p>
          <a:endParaRPr lang="en-US"/>
        </a:p>
      </dgm:t>
    </dgm:pt>
    <dgm:pt modelId="{3029994F-7562-4951-82CC-D490397964BD}" type="pres">
      <dgm:prSet presAssocID="{636F1D52-A81D-41FF-B98C-9B418F9BA137}" presName="node" presStyleCnt="0"/>
      <dgm:spPr/>
    </dgm:pt>
    <dgm:pt modelId="{CA8F401B-7B6C-4A59-9068-A0F8887A4557}" type="pres">
      <dgm:prSet presAssocID="{636F1D52-A81D-41FF-B98C-9B418F9BA137}" presName="parentNode" presStyleLbl="node1" presStyleIdx="4" presStyleCnt="7" custScaleX="142952" custScaleY="133515" custLinFactNeighborX="-18830" custLinFactNeighborY="3228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60BDA0-0FAD-469A-8EB1-B911C2DE5293}" type="pres">
      <dgm:prSet presAssocID="{636F1D52-A81D-41FF-B98C-9B418F9BA137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A58C47-9A0E-4610-95DC-E861FF24086B}" type="pres">
      <dgm:prSet presAssocID="{BF62869F-AAA5-47BD-864E-1493D2ADC039}" presName="Name25" presStyleLbl="parChTrans1D1" presStyleIdx="4" presStyleCnt="6"/>
      <dgm:spPr/>
      <dgm:t>
        <a:bodyPr/>
        <a:lstStyle/>
        <a:p>
          <a:endParaRPr lang="en-US"/>
        </a:p>
      </dgm:t>
    </dgm:pt>
    <dgm:pt modelId="{900E7068-263C-4003-9A3E-9FEC7F851D75}" type="pres">
      <dgm:prSet presAssocID="{1A3E8B35-3243-447D-92A9-4E3F57C07939}" presName="node" presStyleCnt="0"/>
      <dgm:spPr/>
    </dgm:pt>
    <dgm:pt modelId="{760DB51F-F726-4FF8-B1C8-BBB24979407A}" type="pres">
      <dgm:prSet presAssocID="{1A3E8B35-3243-447D-92A9-4E3F57C07939}" presName="parentNode" presStyleLbl="node1" presStyleIdx="5" presStyleCnt="7" custScaleX="125642" custScaleY="133849" custLinFactNeighborX="-37186" custLinFactNeighborY="3521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344EB6-F3C4-4AB7-886E-2F1D789EB256}" type="pres">
      <dgm:prSet presAssocID="{1A3E8B35-3243-447D-92A9-4E3F57C07939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AD8452-55D2-4C9F-B1D7-DBA97CEB1AC8}" type="pres">
      <dgm:prSet presAssocID="{66C8B9C1-13C1-4D73-8A2C-EECD6DAA16AF}" presName="Name25" presStyleLbl="parChTrans1D1" presStyleIdx="5" presStyleCnt="6"/>
      <dgm:spPr/>
      <dgm:t>
        <a:bodyPr/>
        <a:lstStyle/>
        <a:p>
          <a:endParaRPr lang="en-US"/>
        </a:p>
      </dgm:t>
    </dgm:pt>
    <dgm:pt modelId="{81FF24D3-CC5B-49A3-8358-D830B36BF413}" type="pres">
      <dgm:prSet presAssocID="{6EAF1397-24AA-4BF5-8A4F-1CE0F1D8FA77}" presName="node" presStyleCnt="0"/>
      <dgm:spPr/>
    </dgm:pt>
    <dgm:pt modelId="{050149AA-831D-42CD-87D1-72E49BAA1588}" type="pres">
      <dgm:prSet presAssocID="{6EAF1397-24AA-4BF5-8A4F-1CE0F1D8FA77}" presName="parentNode" presStyleLbl="node1" presStyleIdx="6" presStyleCnt="7" custScaleX="197655" custScaleY="164115" custLinFactX="-296747" custLinFactY="-106235" custLinFactNeighborX="-300000" custLinFactNeighborY="-2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2537BF-E9AE-45B0-98CA-BB7BD948DDA5}" type="pres">
      <dgm:prSet presAssocID="{6EAF1397-24AA-4BF5-8A4F-1CE0F1D8FA77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D532D1A4-C576-46B1-BD1F-222E5C2AA50C}" type="presOf" srcId="{B9E82CF1-C1D3-49DF-87DA-408F49E7C0E5}" destId="{629F2D89-1DF0-4C66-ABE9-9865AAAF04AC}" srcOrd="0" destOrd="0" presId="urn:microsoft.com/office/officeart/2005/8/layout/radial2"/>
    <dgm:cxn modelId="{678D1247-97D0-497F-80B0-8ABFD9DDCCC1}" type="presOf" srcId="{66C8B9C1-13C1-4D73-8A2C-EECD6DAA16AF}" destId="{33AD8452-55D2-4C9F-B1D7-DBA97CEB1AC8}" srcOrd="0" destOrd="0" presId="urn:microsoft.com/office/officeart/2005/8/layout/radial2"/>
    <dgm:cxn modelId="{8DA1C345-06A7-47F5-B88F-62F2817D4372}" type="presOf" srcId="{8B2EB54A-D667-4AE2-BACD-F151CD6B45BA}" destId="{8DE0E3B6-DFCD-4E73-8B5F-1A338F911E77}" srcOrd="0" destOrd="0" presId="urn:microsoft.com/office/officeart/2005/8/layout/radial2"/>
    <dgm:cxn modelId="{1FB1FEB1-08FA-4B64-973F-8B334D96B84C}" type="presOf" srcId="{D3D38E95-A71D-48EE-AA6B-54F634B1330D}" destId="{289EEED3-2D6A-4114-B6DF-7D63A3FB0A55}" srcOrd="0" destOrd="0" presId="urn:microsoft.com/office/officeart/2005/8/layout/radial2"/>
    <dgm:cxn modelId="{DE4DE159-5CD0-457C-9D10-C2F7C9911B60}" type="presOf" srcId="{C77A6E65-A3B9-4BD7-ADE3-D50D7C58601D}" destId="{04F71DD3-F228-486D-BC3F-B4A12FF0C435}" srcOrd="0" destOrd="0" presId="urn:microsoft.com/office/officeart/2005/8/layout/radial2"/>
    <dgm:cxn modelId="{81D3BE7E-1528-4EE1-BCBD-25BD6438F576}" type="presOf" srcId="{A3A79E92-D579-4C5E-8654-5E7016D470F2}" destId="{71E37ECC-764C-459B-9B69-D4B00FC3D8EA}" srcOrd="0" destOrd="0" presId="urn:microsoft.com/office/officeart/2005/8/layout/radial2"/>
    <dgm:cxn modelId="{C50AE8A3-219F-40A5-8649-A26A63E1E61E}" type="presOf" srcId="{1A3E8B35-3243-447D-92A9-4E3F57C07939}" destId="{760DB51F-F726-4FF8-B1C8-BBB24979407A}" srcOrd="0" destOrd="0" presId="urn:microsoft.com/office/officeart/2005/8/layout/radial2"/>
    <dgm:cxn modelId="{AD184286-10BA-4492-9315-2F31C6A92241}" srcId="{D3D38E95-A71D-48EE-AA6B-54F634B1330D}" destId="{636F1D52-A81D-41FF-B98C-9B418F9BA137}" srcOrd="3" destOrd="0" parTransId="{DD884EC8-A143-43E7-99FD-FC30930BFFD7}" sibTransId="{D266CE98-B1E0-4E66-B680-D8A6F1B99163}"/>
    <dgm:cxn modelId="{56A32844-B184-4DFE-9D6B-50BF3BF05AA3}" type="presOf" srcId="{B61AF099-1DCC-407C-873A-35991384F457}" destId="{D1486107-62DC-468F-AAD6-9811F6DEE999}" srcOrd="0" destOrd="0" presId="urn:microsoft.com/office/officeart/2005/8/layout/radial2"/>
    <dgm:cxn modelId="{9E2960F2-65CE-48D7-80CC-8B0087D95119}" srcId="{D3D38E95-A71D-48EE-AA6B-54F634B1330D}" destId="{B46AB23E-14D7-4143-A1D5-8E4291FE2DB9}" srcOrd="2" destOrd="0" parTransId="{D5F259F7-B444-4F88-AF26-66836E01556C}" sibTransId="{DDCA7199-4341-4C5D-9E91-5A4B82360861}"/>
    <dgm:cxn modelId="{10E8EFC6-D1BD-458D-81C8-E292469C47EC}" srcId="{D3D38E95-A71D-48EE-AA6B-54F634B1330D}" destId="{6EAF1397-24AA-4BF5-8A4F-1CE0F1D8FA77}" srcOrd="5" destOrd="0" parTransId="{66C8B9C1-13C1-4D73-8A2C-EECD6DAA16AF}" sibTransId="{5A1FA196-2784-4BF1-8EDB-818BF6B501BA}"/>
    <dgm:cxn modelId="{CB7F463C-AD9A-4CA3-9194-01695E83DDCA}" type="presOf" srcId="{DD884EC8-A143-43E7-99FD-FC30930BFFD7}" destId="{0E3CE525-444A-4C3E-AE97-BF213408F43F}" srcOrd="0" destOrd="0" presId="urn:microsoft.com/office/officeart/2005/8/layout/radial2"/>
    <dgm:cxn modelId="{1D56D979-E9DF-405C-8D22-10A3BD0624EE}" type="presOf" srcId="{D5F259F7-B444-4F88-AF26-66836E01556C}" destId="{3FC09D86-F5BA-4752-B233-513C91AF6E1B}" srcOrd="0" destOrd="0" presId="urn:microsoft.com/office/officeart/2005/8/layout/radial2"/>
    <dgm:cxn modelId="{4A2335B4-8FDA-4B07-8290-D3C55087D470}" type="presOf" srcId="{6EAF1397-24AA-4BF5-8A4F-1CE0F1D8FA77}" destId="{050149AA-831D-42CD-87D1-72E49BAA1588}" srcOrd="0" destOrd="0" presId="urn:microsoft.com/office/officeart/2005/8/layout/radial2"/>
    <dgm:cxn modelId="{D0991406-BECE-4E66-B223-9CEE6764957D}" srcId="{B61AF099-1DCC-407C-873A-35991384F457}" destId="{166CCD9C-7906-4C91-A58B-825D1CB9F8BD}" srcOrd="0" destOrd="0" parTransId="{6238DCF1-1536-4B02-83D5-8E02AE3354C3}" sibTransId="{1949D9CA-CD3D-422D-9799-D02A36B0A028}"/>
    <dgm:cxn modelId="{5D6F882A-D76D-4B97-AE8D-3424B8F79EBC}" type="presOf" srcId="{BF62869F-AAA5-47BD-864E-1493D2ADC039}" destId="{0CA58C47-9A0E-4610-95DC-E861FF24086B}" srcOrd="0" destOrd="0" presId="urn:microsoft.com/office/officeart/2005/8/layout/radial2"/>
    <dgm:cxn modelId="{997758A6-A09E-4384-B7EC-8C79DC444AC3}" type="presOf" srcId="{886F1E4F-7228-47BE-8668-1C3FC67F70AF}" destId="{2160BDA0-0FAD-469A-8EB1-B911C2DE5293}" srcOrd="0" destOrd="0" presId="urn:microsoft.com/office/officeart/2005/8/layout/radial2"/>
    <dgm:cxn modelId="{31393CCD-3243-446B-A4AE-12319C273A03}" srcId="{B9E82CF1-C1D3-49DF-87DA-408F49E7C0E5}" destId="{8B2EB54A-D667-4AE2-BACD-F151CD6B45BA}" srcOrd="0" destOrd="0" parTransId="{3B2EA3D0-E12A-40BF-A0B4-46BBD57A4AAF}" sibTransId="{E35A90C4-F7DB-47AF-B659-715D5ACD7594}"/>
    <dgm:cxn modelId="{AFF51B02-100E-4262-B04C-1A888E571647}" srcId="{D3D38E95-A71D-48EE-AA6B-54F634B1330D}" destId="{B9E82CF1-C1D3-49DF-87DA-408F49E7C0E5}" srcOrd="0" destOrd="0" parTransId="{C77A6E65-A3B9-4BD7-ADE3-D50D7C58601D}" sibTransId="{85755512-5658-4BA5-B1B1-D4C786E85BE3}"/>
    <dgm:cxn modelId="{F78BB565-EFDC-4C9D-8B73-7F493249B100}" type="presOf" srcId="{636F1D52-A81D-41FF-B98C-9B418F9BA137}" destId="{CA8F401B-7B6C-4A59-9068-A0F8887A4557}" srcOrd="0" destOrd="0" presId="urn:microsoft.com/office/officeart/2005/8/layout/radial2"/>
    <dgm:cxn modelId="{6E4424E8-DE02-4D89-BFAE-81179F404A1D}" srcId="{D3D38E95-A71D-48EE-AA6B-54F634B1330D}" destId="{1A3E8B35-3243-447D-92A9-4E3F57C07939}" srcOrd="4" destOrd="0" parTransId="{BF62869F-AAA5-47BD-864E-1493D2ADC039}" sibTransId="{08E0AE40-2848-4545-B399-D3314683150A}"/>
    <dgm:cxn modelId="{A45A6468-7007-4D82-BDF4-2909DB30E688}" srcId="{D3D38E95-A71D-48EE-AA6B-54F634B1330D}" destId="{B61AF099-1DCC-407C-873A-35991384F457}" srcOrd="1" destOrd="0" parTransId="{A3A79E92-D579-4C5E-8654-5E7016D470F2}" sibTransId="{B97D4DB1-3129-4CCE-B83B-F07226A5CD68}"/>
    <dgm:cxn modelId="{AAB126AF-0095-4556-AC05-6F694EB7F722}" type="presOf" srcId="{B46AB23E-14D7-4143-A1D5-8E4291FE2DB9}" destId="{E99E45A1-E727-4A45-9B55-4AD76F1B4850}" srcOrd="0" destOrd="0" presId="urn:microsoft.com/office/officeart/2005/8/layout/radial2"/>
    <dgm:cxn modelId="{BC7BEC99-A975-4011-BC40-F6896F15AD58}" srcId="{636F1D52-A81D-41FF-B98C-9B418F9BA137}" destId="{886F1E4F-7228-47BE-8668-1C3FC67F70AF}" srcOrd="0" destOrd="0" parTransId="{DDAB8EFB-27E4-4A1A-9367-2598C968AA2B}" sibTransId="{7B2AEC61-BA26-4790-A2D6-597F0746244F}"/>
    <dgm:cxn modelId="{435A6A56-DBAD-44CA-808C-4ABF0A990FDC}" type="presOf" srcId="{166CCD9C-7906-4C91-A58B-825D1CB9F8BD}" destId="{D1BAF81C-88AF-43D1-95F1-E9125EB4929B}" srcOrd="0" destOrd="0" presId="urn:microsoft.com/office/officeart/2005/8/layout/radial2"/>
    <dgm:cxn modelId="{847B3336-EFBB-405A-9F71-65DE5A11795B}" type="presParOf" srcId="{289EEED3-2D6A-4114-B6DF-7D63A3FB0A55}" destId="{8F1F4757-71A0-4421-B50E-DFED7580168D}" srcOrd="0" destOrd="0" presId="urn:microsoft.com/office/officeart/2005/8/layout/radial2"/>
    <dgm:cxn modelId="{1A70D2D0-A389-421A-A609-D73D51BCDD5A}" type="presParOf" srcId="{8F1F4757-71A0-4421-B50E-DFED7580168D}" destId="{936DE0EE-34C9-4ACE-A106-047D39F13370}" srcOrd="0" destOrd="0" presId="urn:microsoft.com/office/officeart/2005/8/layout/radial2"/>
    <dgm:cxn modelId="{23A7352C-D94E-49AF-8F7E-A290DE36C3E5}" type="presParOf" srcId="{936DE0EE-34C9-4ACE-A106-047D39F13370}" destId="{5DADDCB7-BF85-4641-9120-827147AED02F}" srcOrd="0" destOrd="0" presId="urn:microsoft.com/office/officeart/2005/8/layout/radial2"/>
    <dgm:cxn modelId="{7096AAE4-8364-45E3-85DC-E78EA30071FE}" type="presParOf" srcId="{936DE0EE-34C9-4ACE-A106-047D39F13370}" destId="{FD470102-CAE5-4682-AFB6-359C5861B07A}" srcOrd="1" destOrd="0" presId="urn:microsoft.com/office/officeart/2005/8/layout/radial2"/>
    <dgm:cxn modelId="{5C7EB641-12C4-4819-B780-A4483A431A06}" type="presParOf" srcId="{8F1F4757-71A0-4421-B50E-DFED7580168D}" destId="{04F71DD3-F228-486D-BC3F-B4A12FF0C435}" srcOrd="1" destOrd="0" presId="urn:microsoft.com/office/officeart/2005/8/layout/radial2"/>
    <dgm:cxn modelId="{86A9E26B-5EE0-4196-B2F5-77FEC6F6BCCA}" type="presParOf" srcId="{8F1F4757-71A0-4421-B50E-DFED7580168D}" destId="{8C4FBC5D-7AA5-42E7-B83E-59DD5E037DD8}" srcOrd="2" destOrd="0" presId="urn:microsoft.com/office/officeart/2005/8/layout/radial2"/>
    <dgm:cxn modelId="{7E290D92-E776-415D-96A6-833B299BD822}" type="presParOf" srcId="{8C4FBC5D-7AA5-42E7-B83E-59DD5E037DD8}" destId="{629F2D89-1DF0-4C66-ABE9-9865AAAF04AC}" srcOrd="0" destOrd="0" presId="urn:microsoft.com/office/officeart/2005/8/layout/radial2"/>
    <dgm:cxn modelId="{5EC2D161-FB5F-4AE8-A009-5C8229E8CEF5}" type="presParOf" srcId="{8C4FBC5D-7AA5-42E7-B83E-59DD5E037DD8}" destId="{8DE0E3B6-DFCD-4E73-8B5F-1A338F911E77}" srcOrd="1" destOrd="0" presId="urn:microsoft.com/office/officeart/2005/8/layout/radial2"/>
    <dgm:cxn modelId="{BCAF0B3D-6FF5-414E-A7E1-77417E57E0A2}" type="presParOf" srcId="{8F1F4757-71A0-4421-B50E-DFED7580168D}" destId="{71E37ECC-764C-459B-9B69-D4B00FC3D8EA}" srcOrd="3" destOrd="0" presId="urn:microsoft.com/office/officeart/2005/8/layout/radial2"/>
    <dgm:cxn modelId="{B549A6A3-2725-4E05-B86C-C342F95917CA}" type="presParOf" srcId="{8F1F4757-71A0-4421-B50E-DFED7580168D}" destId="{B435E400-19D8-4F6B-BA1C-1ECDD1B68774}" srcOrd="4" destOrd="0" presId="urn:microsoft.com/office/officeart/2005/8/layout/radial2"/>
    <dgm:cxn modelId="{A6ED0C44-DDD3-4CBA-82E6-F9BAF9331A15}" type="presParOf" srcId="{B435E400-19D8-4F6B-BA1C-1ECDD1B68774}" destId="{D1486107-62DC-468F-AAD6-9811F6DEE999}" srcOrd="0" destOrd="0" presId="urn:microsoft.com/office/officeart/2005/8/layout/radial2"/>
    <dgm:cxn modelId="{FAAC397E-FBEA-47A8-8247-614837255484}" type="presParOf" srcId="{B435E400-19D8-4F6B-BA1C-1ECDD1B68774}" destId="{D1BAF81C-88AF-43D1-95F1-E9125EB4929B}" srcOrd="1" destOrd="0" presId="urn:microsoft.com/office/officeart/2005/8/layout/radial2"/>
    <dgm:cxn modelId="{6D9B14E2-A3CB-4A7D-B7BA-1E1312AACECA}" type="presParOf" srcId="{8F1F4757-71A0-4421-B50E-DFED7580168D}" destId="{3FC09D86-F5BA-4752-B233-513C91AF6E1B}" srcOrd="5" destOrd="0" presId="urn:microsoft.com/office/officeart/2005/8/layout/radial2"/>
    <dgm:cxn modelId="{BEDAF6A4-2317-4591-87D9-01ECCD605918}" type="presParOf" srcId="{8F1F4757-71A0-4421-B50E-DFED7580168D}" destId="{58CE9559-C7EF-48EA-8A60-F19F7BC66AE8}" srcOrd="6" destOrd="0" presId="urn:microsoft.com/office/officeart/2005/8/layout/radial2"/>
    <dgm:cxn modelId="{8E5397C6-BFE7-4288-9C86-5BDB31F6C80D}" type="presParOf" srcId="{58CE9559-C7EF-48EA-8A60-F19F7BC66AE8}" destId="{E99E45A1-E727-4A45-9B55-4AD76F1B4850}" srcOrd="0" destOrd="0" presId="urn:microsoft.com/office/officeart/2005/8/layout/radial2"/>
    <dgm:cxn modelId="{DBF3C2FE-B75C-47ED-83EF-D50B01EA00C6}" type="presParOf" srcId="{58CE9559-C7EF-48EA-8A60-F19F7BC66AE8}" destId="{9B28267C-8C85-4BCE-9281-751CC75CBD86}" srcOrd="1" destOrd="0" presId="urn:microsoft.com/office/officeart/2005/8/layout/radial2"/>
    <dgm:cxn modelId="{E9F78881-5AFB-4C13-B011-4160CAFBC3A4}" type="presParOf" srcId="{8F1F4757-71A0-4421-B50E-DFED7580168D}" destId="{0E3CE525-444A-4C3E-AE97-BF213408F43F}" srcOrd="7" destOrd="0" presId="urn:microsoft.com/office/officeart/2005/8/layout/radial2"/>
    <dgm:cxn modelId="{2006C70B-7AE4-4CAA-AEE7-66B29DC068A3}" type="presParOf" srcId="{8F1F4757-71A0-4421-B50E-DFED7580168D}" destId="{3029994F-7562-4951-82CC-D490397964BD}" srcOrd="8" destOrd="0" presId="urn:microsoft.com/office/officeart/2005/8/layout/radial2"/>
    <dgm:cxn modelId="{5FE3555B-490D-4C4E-91CE-94D3E2A92533}" type="presParOf" srcId="{3029994F-7562-4951-82CC-D490397964BD}" destId="{CA8F401B-7B6C-4A59-9068-A0F8887A4557}" srcOrd="0" destOrd="0" presId="urn:microsoft.com/office/officeart/2005/8/layout/radial2"/>
    <dgm:cxn modelId="{5094C50E-DF93-4C5C-8334-2C2F42FCD4E8}" type="presParOf" srcId="{3029994F-7562-4951-82CC-D490397964BD}" destId="{2160BDA0-0FAD-469A-8EB1-B911C2DE5293}" srcOrd="1" destOrd="0" presId="urn:microsoft.com/office/officeart/2005/8/layout/radial2"/>
    <dgm:cxn modelId="{08D567F2-9DD0-40FE-8296-2F137D28A4EA}" type="presParOf" srcId="{8F1F4757-71A0-4421-B50E-DFED7580168D}" destId="{0CA58C47-9A0E-4610-95DC-E861FF24086B}" srcOrd="9" destOrd="0" presId="urn:microsoft.com/office/officeart/2005/8/layout/radial2"/>
    <dgm:cxn modelId="{DAA4BC0F-7361-4E5E-976F-8ABF945A8FC7}" type="presParOf" srcId="{8F1F4757-71A0-4421-B50E-DFED7580168D}" destId="{900E7068-263C-4003-9A3E-9FEC7F851D75}" srcOrd="10" destOrd="0" presId="urn:microsoft.com/office/officeart/2005/8/layout/radial2"/>
    <dgm:cxn modelId="{4B3EC3CC-B13C-449D-8403-28991F2BA9FC}" type="presParOf" srcId="{900E7068-263C-4003-9A3E-9FEC7F851D75}" destId="{760DB51F-F726-4FF8-B1C8-BBB24979407A}" srcOrd="0" destOrd="0" presId="urn:microsoft.com/office/officeart/2005/8/layout/radial2"/>
    <dgm:cxn modelId="{7C12BB55-8694-42B0-A0FC-C39AFF278FC8}" type="presParOf" srcId="{900E7068-263C-4003-9A3E-9FEC7F851D75}" destId="{43344EB6-F3C4-4AB7-886E-2F1D789EB256}" srcOrd="1" destOrd="0" presId="urn:microsoft.com/office/officeart/2005/8/layout/radial2"/>
    <dgm:cxn modelId="{A288BEEB-F644-45C3-91E6-0E003BC0F4DC}" type="presParOf" srcId="{8F1F4757-71A0-4421-B50E-DFED7580168D}" destId="{33AD8452-55D2-4C9F-B1D7-DBA97CEB1AC8}" srcOrd="11" destOrd="0" presId="urn:microsoft.com/office/officeart/2005/8/layout/radial2"/>
    <dgm:cxn modelId="{38CD516D-24ED-4C20-BBAB-C739E43B996A}" type="presParOf" srcId="{8F1F4757-71A0-4421-B50E-DFED7580168D}" destId="{81FF24D3-CC5B-49A3-8358-D830B36BF413}" srcOrd="12" destOrd="0" presId="urn:microsoft.com/office/officeart/2005/8/layout/radial2"/>
    <dgm:cxn modelId="{B467880B-2A6A-42CD-8B14-5CA42DA85964}" type="presParOf" srcId="{81FF24D3-CC5B-49A3-8358-D830B36BF413}" destId="{050149AA-831D-42CD-87D1-72E49BAA1588}" srcOrd="0" destOrd="0" presId="urn:microsoft.com/office/officeart/2005/8/layout/radial2"/>
    <dgm:cxn modelId="{325CC031-25BA-4122-9705-1BB58DBBEB74}" type="presParOf" srcId="{81FF24D3-CC5B-49A3-8358-D830B36BF413}" destId="{242537BF-E9AE-45B0-98CA-BB7BD948DDA5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9BA9B3-DD37-4C50-9CCD-58E8C65853F6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7DC244-D784-4A4F-AD90-684DEA05F935}">
      <dgm:prSet phldrT="[Text]"/>
      <dgm:spPr/>
      <dgm:t>
        <a:bodyPr/>
        <a:lstStyle/>
        <a:p>
          <a:r>
            <a:rPr lang="en-US" dirty="0" smtClean="0"/>
            <a:t>Academic Community</a:t>
          </a:r>
          <a:endParaRPr lang="en-US" dirty="0"/>
        </a:p>
      </dgm:t>
    </dgm:pt>
    <dgm:pt modelId="{E0A0CD47-F21E-44C3-B05C-ED59A529F322}" type="parTrans" cxnId="{50292E57-4C79-41C3-BF88-1F32F30BB02E}">
      <dgm:prSet/>
      <dgm:spPr/>
      <dgm:t>
        <a:bodyPr/>
        <a:lstStyle/>
        <a:p>
          <a:endParaRPr lang="en-US"/>
        </a:p>
      </dgm:t>
    </dgm:pt>
    <dgm:pt modelId="{B18F6DC6-906C-4E3C-9771-AC9EF7306FAF}" type="sibTrans" cxnId="{50292E57-4C79-41C3-BF88-1F32F30BB02E}">
      <dgm:prSet/>
      <dgm:spPr/>
      <dgm:t>
        <a:bodyPr/>
        <a:lstStyle/>
        <a:p>
          <a:endParaRPr lang="en-US"/>
        </a:p>
      </dgm:t>
    </dgm:pt>
    <dgm:pt modelId="{FBC42FC3-F6A9-4578-8114-F74D06B89C97}" type="pres">
      <dgm:prSet presAssocID="{7D9BA9B3-DD37-4C50-9CCD-58E8C65853F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753E02-9AC2-405C-A572-E39F33C1FF92}" type="pres">
      <dgm:prSet presAssocID="{EF7DC244-D784-4A4F-AD90-684DEA05F935}" presName="root1" presStyleCnt="0"/>
      <dgm:spPr/>
    </dgm:pt>
    <dgm:pt modelId="{8B983705-8F92-49B4-AB46-CE3E49724795}" type="pres">
      <dgm:prSet presAssocID="{EF7DC244-D784-4A4F-AD90-684DEA05F935}" presName="LevelOneTextNode" presStyleLbl="node0" presStyleIdx="0" presStyleCnt="1" custLinFactNeighborX="-16905" custLinFactNeighborY="-1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CA5C83-2C9E-4A33-932B-0EBB0D4DB7B2}" type="pres">
      <dgm:prSet presAssocID="{EF7DC244-D784-4A4F-AD90-684DEA05F935}" presName="level2hierChild" presStyleCnt="0"/>
      <dgm:spPr/>
    </dgm:pt>
  </dgm:ptLst>
  <dgm:cxnLst>
    <dgm:cxn modelId="{F17F11E8-195C-4C52-80DA-84ABB9E0C214}" type="presOf" srcId="{EF7DC244-D784-4A4F-AD90-684DEA05F935}" destId="{8B983705-8F92-49B4-AB46-CE3E49724795}" srcOrd="0" destOrd="0" presId="urn:microsoft.com/office/officeart/2008/layout/HorizontalMultiLevelHierarchy"/>
    <dgm:cxn modelId="{5085D144-33DC-4389-B1A0-59D7C24A20F1}" type="presOf" srcId="{7D9BA9B3-DD37-4C50-9CCD-58E8C65853F6}" destId="{FBC42FC3-F6A9-4578-8114-F74D06B89C97}" srcOrd="0" destOrd="0" presId="urn:microsoft.com/office/officeart/2008/layout/HorizontalMultiLevelHierarchy"/>
    <dgm:cxn modelId="{50292E57-4C79-41C3-BF88-1F32F30BB02E}" srcId="{7D9BA9B3-DD37-4C50-9CCD-58E8C65853F6}" destId="{EF7DC244-D784-4A4F-AD90-684DEA05F935}" srcOrd="0" destOrd="0" parTransId="{E0A0CD47-F21E-44C3-B05C-ED59A529F322}" sibTransId="{B18F6DC6-906C-4E3C-9771-AC9EF7306FAF}"/>
    <dgm:cxn modelId="{B94B29FD-6315-43D0-9CA7-2CD9B0D2DC05}" type="presParOf" srcId="{FBC42FC3-F6A9-4578-8114-F74D06B89C97}" destId="{95753E02-9AC2-405C-A572-E39F33C1FF92}" srcOrd="0" destOrd="0" presId="urn:microsoft.com/office/officeart/2008/layout/HorizontalMultiLevelHierarchy"/>
    <dgm:cxn modelId="{F71FF28F-BC6B-4598-97DA-0CED0762A61A}" type="presParOf" srcId="{95753E02-9AC2-405C-A572-E39F33C1FF92}" destId="{8B983705-8F92-49B4-AB46-CE3E49724795}" srcOrd="0" destOrd="0" presId="urn:microsoft.com/office/officeart/2008/layout/HorizontalMultiLevelHierarchy"/>
    <dgm:cxn modelId="{F0386D36-C842-4375-8049-1B3E5D3C0BBA}" type="presParOf" srcId="{95753E02-9AC2-405C-A572-E39F33C1FF92}" destId="{ABCA5C83-2C9E-4A33-932B-0EBB0D4DB7B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D5B6E76-5F86-4B8F-8921-049383F76A6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6E47FF3A-5D1D-4A8B-9202-D6817BCE548B}">
      <dgm:prSet phldrT="[Text]" phldr="1"/>
      <dgm:spPr/>
      <dgm:t>
        <a:bodyPr/>
        <a:lstStyle/>
        <a:p>
          <a:endParaRPr lang="en-US" dirty="0"/>
        </a:p>
      </dgm:t>
    </dgm:pt>
    <dgm:pt modelId="{8A188C8B-0C58-4756-8042-5D28C73A6BB3}" type="parTrans" cxnId="{0F24B598-AF42-45F0-A968-1F8C355BA45A}">
      <dgm:prSet/>
      <dgm:spPr/>
      <dgm:t>
        <a:bodyPr/>
        <a:lstStyle/>
        <a:p>
          <a:endParaRPr lang="en-US"/>
        </a:p>
      </dgm:t>
    </dgm:pt>
    <dgm:pt modelId="{9D83E8F9-07B9-4F7F-80E1-523B11F6765F}" type="sibTrans" cxnId="{0F24B598-AF42-45F0-A968-1F8C355BA45A}">
      <dgm:prSet/>
      <dgm:spPr/>
      <dgm:t>
        <a:bodyPr/>
        <a:lstStyle/>
        <a:p>
          <a:endParaRPr lang="en-US"/>
        </a:p>
      </dgm:t>
    </dgm:pt>
    <dgm:pt modelId="{BDDD48F4-0EDD-4532-806B-77013E6F1BFF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Data Services Center</a:t>
          </a:r>
          <a:endParaRPr lang="en-US" dirty="0">
            <a:solidFill>
              <a:schemeClr val="bg1"/>
            </a:solidFill>
          </a:endParaRPr>
        </a:p>
      </dgm:t>
    </dgm:pt>
    <dgm:pt modelId="{94B620B3-FCA7-429C-921F-69DFF9513FC5}" type="parTrans" cxnId="{0B6A957F-7675-4E38-BEB8-B3D1EB2B86F0}">
      <dgm:prSet/>
      <dgm:spPr/>
      <dgm:t>
        <a:bodyPr/>
        <a:lstStyle/>
        <a:p>
          <a:endParaRPr lang="en-US"/>
        </a:p>
      </dgm:t>
    </dgm:pt>
    <dgm:pt modelId="{BC431F20-5A17-4C02-8EBF-FB814A2CB111}" type="sibTrans" cxnId="{0B6A957F-7675-4E38-BEB8-B3D1EB2B86F0}">
      <dgm:prSet/>
      <dgm:spPr/>
      <dgm:t>
        <a:bodyPr/>
        <a:lstStyle/>
        <a:p>
          <a:endParaRPr lang="en-US"/>
        </a:p>
      </dgm:t>
    </dgm:pt>
    <dgm:pt modelId="{AEECB82B-14CF-40AC-8B5C-73C3CAC17B02}">
      <dgm:prSet phldrT="[Text]"/>
      <dgm:spPr/>
      <dgm:t>
        <a:bodyPr/>
        <a:lstStyle/>
        <a:p>
          <a:endParaRPr lang="en-US" dirty="0" smtClean="0"/>
        </a:p>
        <a:p>
          <a:endParaRPr lang="en-US" dirty="0" smtClean="0"/>
        </a:p>
        <a:p>
          <a:r>
            <a:rPr lang="en-US" dirty="0" smtClean="0">
              <a:solidFill>
                <a:schemeClr val="tx1"/>
              </a:solidFill>
            </a:rPr>
            <a:t>Statistics Discipline and Academic Community</a:t>
          </a:r>
          <a:endParaRPr lang="en-US" dirty="0">
            <a:solidFill>
              <a:schemeClr val="tx1"/>
            </a:solidFill>
          </a:endParaRPr>
        </a:p>
      </dgm:t>
    </dgm:pt>
    <dgm:pt modelId="{5B5DA593-08AD-4713-A379-D302E4B68BAE}" type="parTrans" cxnId="{87E90D53-9CF6-4020-BC9F-20BF9B9FD3E1}">
      <dgm:prSet/>
      <dgm:spPr/>
      <dgm:t>
        <a:bodyPr/>
        <a:lstStyle/>
        <a:p>
          <a:endParaRPr lang="en-US"/>
        </a:p>
      </dgm:t>
    </dgm:pt>
    <dgm:pt modelId="{B932F153-DA70-479E-9B42-9D43FDF85FD5}" type="sibTrans" cxnId="{87E90D53-9CF6-4020-BC9F-20BF9B9FD3E1}">
      <dgm:prSet/>
      <dgm:spPr/>
      <dgm:t>
        <a:bodyPr/>
        <a:lstStyle/>
        <a:p>
          <a:endParaRPr lang="en-US"/>
        </a:p>
      </dgm:t>
    </dgm:pt>
    <dgm:pt modelId="{B756D17E-2326-4DAC-A55E-01F31BF3DC55}" type="pres">
      <dgm:prSet presAssocID="{2D5B6E76-5F86-4B8F-8921-049383F76A61}" presName="compositeShape" presStyleCnt="0">
        <dgm:presLayoutVars>
          <dgm:chMax val="7"/>
          <dgm:dir/>
          <dgm:resizeHandles val="exact"/>
        </dgm:presLayoutVars>
      </dgm:prSet>
      <dgm:spPr/>
    </dgm:pt>
    <dgm:pt modelId="{6CBA56E8-5585-470B-A241-595991492507}" type="pres">
      <dgm:prSet presAssocID="{6E47FF3A-5D1D-4A8B-9202-D6817BCE548B}" presName="circ1" presStyleLbl="vennNode1" presStyleIdx="0" presStyleCnt="3"/>
      <dgm:spPr/>
      <dgm:t>
        <a:bodyPr/>
        <a:lstStyle/>
        <a:p>
          <a:endParaRPr lang="en-US"/>
        </a:p>
      </dgm:t>
    </dgm:pt>
    <dgm:pt modelId="{1103933A-BAEB-4A8A-9EA5-0B5882FE95C7}" type="pres">
      <dgm:prSet presAssocID="{6E47FF3A-5D1D-4A8B-9202-D6817BCE548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77F84D-78D7-4146-A6EA-812C3250C75F}" type="pres">
      <dgm:prSet presAssocID="{BDDD48F4-0EDD-4532-806B-77013E6F1BFF}" presName="circ2" presStyleLbl="vennNode1" presStyleIdx="1" presStyleCnt="3" custScaleX="49396" custScaleY="34601" custLinFactNeighborX="-62527" custLinFactNeighborY="-40381"/>
      <dgm:spPr/>
      <dgm:t>
        <a:bodyPr/>
        <a:lstStyle/>
        <a:p>
          <a:endParaRPr lang="en-US"/>
        </a:p>
      </dgm:t>
    </dgm:pt>
    <dgm:pt modelId="{96A2072A-E677-4F2C-9B29-58690D17E5AB}" type="pres">
      <dgm:prSet presAssocID="{BDDD48F4-0EDD-4532-806B-77013E6F1BF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190876-63A5-45C6-8385-3038786BE0A0}" type="pres">
      <dgm:prSet presAssocID="{AEECB82B-14CF-40AC-8B5C-73C3CAC17B02}" presName="circ3" presStyleLbl="vennNode1" presStyleIdx="2" presStyleCnt="3" custScaleX="87825" custScaleY="85109" custLinFactNeighborX="-41853" custLinFactNeighborY="-21878"/>
      <dgm:spPr/>
      <dgm:t>
        <a:bodyPr/>
        <a:lstStyle/>
        <a:p>
          <a:endParaRPr lang="en-US"/>
        </a:p>
      </dgm:t>
    </dgm:pt>
    <dgm:pt modelId="{93CF945B-F372-44C0-8462-EB5094B454FF}" type="pres">
      <dgm:prSet presAssocID="{AEECB82B-14CF-40AC-8B5C-73C3CAC17B0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C37044-D6B6-40A4-AB65-8C840B63FE95}" type="presOf" srcId="{AEECB82B-14CF-40AC-8B5C-73C3CAC17B02}" destId="{B2190876-63A5-45C6-8385-3038786BE0A0}" srcOrd="0" destOrd="0" presId="urn:microsoft.com/office/officeart/2005/8/layout/venn1"/>
    <dgm:cxn modelId="{2553D519-CFD7-4B89-94B1-F4E6A0C5DA9E}" type="presOf" srcId="{6E47FF3A-5D1D-4A8B-9202-D6817BCE548B}" destId="{1103933A-BAEB-4A8A-9EA5-0B5882FE95C7}" srcOrd="1" destOrd="0" presId="urn:microsoft.com/office/officeart/2005/8/layout/venn1"/>
    <dgm:cxn modelId="{F711EB55-45A2-48A3-BF96-8425D276ACBC}" type="presOf" srcId="{AEECB82B-14CF-40AC-8B5C-73C3CAC17B02}" destId="{93CF945B-F372-44C0-8462-EB5094B454FF}" srcOrd="1" destOrd="0" presId="urn:microsoft.com/office/officeart/2005/8/layout/venn1"/>
    <dgm:cxn modelId="{0F24B598-AF42-45F0-A968-1F8C355BA45A}" srcId="{2D5B6E76-5F86-4B8F-8921-049383F76A61}" destId="{6E47FF3A-5D1D-4A8B-9202-D6817BCE548B}" srcOrd="0" destOrd="0" parTransId="{8A188C8B-0C58-4756-8042-5D28C73A6BB3}" sibTransId="{9D83E8F9-07B9-4F7F-80E1-523B11F6765F}"/>
    <dgm:cxn modelId="{5AD51085-1171-4DD3-9821-9157178B604F}" type="presOf" srcId="{6E47FF3A-5D1D-4A8B-9202-D6817BCE548B}" destId="{6CBA56E8-5585-470B-A241-595991492507}" srcOrd="0" destOrd="0" presId="urn:microsoft.com/office/officeart/2005/8/layout/venn1"/>
    <dgm:cxn modelId="{87E90D53-9CF6-4020-BC9F-20BF9B9FD3E1}" srcId="{2D5B6E76-5F86-4B8F-8921-049383F76A61}" destId="{AEECB82B-14CF-40AC-8B5C-73C3CAC17B02}" srcOrd="2" destOrd="0" parTransId="{5B5DA593-08AD-4713-A379-D302E4B68BAE}" sibTransId="{B932F153-DA70-479E-9B42-9D43FDF85FD5}"/>
    <dgm:cxn modelId="{A97E13A5-3D8B-4411-BA03-09FB99CA28DE}" type="presOf" srcId="{BDDD48F4-0EDD-4532-806B-77013E6F1BFF}" destId="{96A2072A-E677-4F2C-9B29-58690D17E5AB}" srcOrd="1" destOrd="0" presId="urn:microsoft.com/office/officeart/2005/8/layout/venn1"/>
    <dgm:cxn modelId="{0B6A957F-7675-4E38-BEB8-B3D1EB2B86F0}" srcId="{2D5B6E76-5F86-4B8F-8921-049383F76A61}" destId="{BDDD48F4-0EDD-4532-806B-77013E6F1BFF}" srcOrd="1" destOrd="0" parTransId="{94B620B3-FCA7-429C-921F-69DFF9513FC5}" sibTransId="{BC431F20-5A17-4C02-8EBF-FB814A2CB111}"/>
    <dgm:cxn modelId="{5FFF6F81-19B2-4487-967F-57F24043BBA6}" type="presOf" srcId="{BDDD48F4-0EDD-4532-806B-77013E6F1BFF}" destId="{1577F84D-78D7-4146-A6EA-812C3250C75F}" srcOrd="0" destOrd="0" presId="urn:microsoft.com/office/officeart/2005/8/layout/venn1"/>
    <dgm:cxn modelId="{3C394AE6-41E8-432C-9A8A-5E1811DFB967}" type="presOf" srcId="{2D5B6E76-5F86-4B8F-8921-049383F76A61}" destId="{B756D17E-2326-4DAC-A55E-01F31BF3DC55}" srcOrd="0" destOrd="0" presId="urn:microsoft.com/office/officeart/2005/8/layout/venn1"/>
    <dgm:cxn modelId="{EB94D7C0-3131-4E7B-9A11-EB6DACC42E3F}" type="presParOf" srcId="{B756D17E-2326-4DAC-A55E-01F31BF3DC55}" destId="{6CBA56E8-5585-470B-A241-595991492507}" srcOrd="0" destOrd="0" presId="urn:microsoft.com/office/officeart/2005/8/layout/venn1"/>
    <dgm:cxn modelId="{612A6318-F0C7-4A44-ACA6-0F8981C9D21B}" type="presParOf" srcId="{B756D17E-2326-4DAC-A55E-01F31BF3DC55}" destId="{1103933A-BAEB-4A8A-9EA5-0B5882FE95C7}" srcOrd="1" destOrd="0" presId="urn:microsoft.com/office/officeart/2005/8/layout/venn1"/>
    <dgm:cxn modelId="{6F3D2093-08D3-40F6-BDF2-3E62EC388224}" type="presParOf" srcId="{B756D17E-2326-4DAC-A55E-01F31BF3DC55}" destId="{1577F84D-78D7-4146-A6EA-812C3250C75F}" srcOrd="2" destOrd="0" presId="urn:microsoft.com/office/officeart/2005/8/layout/venn1"/>
    <dgm:cxn modelId="{74B81632-8548-45FE-931F-5106B33F6B91}" type="presParOf" srcId="{B756D17E-2326-4DAC-A55E-01F31BF3DC55}" destId="{96A2072A-E677-4F2C-9B29-58690D17E5AB}" srcOrd="3" destOrd="0" presId="urn:microsoft.com/office/officeart/2005/8/layout/venn1"/>
    <dgm:cxn modelId="{EB222EDE-56D4-43AE-9D07-026443E329B8}" type="presParOf" srcId="{B756D17E-2326-4DAC-A55E-01F31BF3DC55}" destId="{B2190876-63A5-45C6-8385-3038786BE0A0}" srcOrd="4" destOrd="0" presId="urn:microsoft.com/office/officeart/2005/8/layout/venn1"/>
    <dgm:cxn modelId="{D36BD66D-A9FD-4F4A-897F-9B6668AF9A9E}" type="presParOf" srcId="{B756D17E-2326-4DAC-A55E-01F31BF3DC55}" destId="{93CF945B-F372-44C0-8462-EB5094B454FF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4420D5D-3D9F-418E-815F-E1CF754A751A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0F696943-B3E9-4DCD-A411-73B60B4ACA22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Data Services Center Project Data</a:t>
          </a:r>
          <a:endParaRPr lang="en-US" dirty="0">
            <a:solidFill>
              <a:schemeClr val="bg1"/>
            </a:solidFill>
          </a:endParaRPr>
        </a:p>
      </dgm:t>
    </dgm:pt>
    <dgm:pt modelId="{06B4C712-4CC8-4252-B1AA-D1D6CB5A7B57}" type="parTrans" cxnId="{FCE2A8FA-FDF6-4F61-B695-955B74E94FB1}">
      <dgm:prSet/>
      <dgm:spPr/>
      <dgm:t>
        <a:bodyPr/>
        <a:lstStyle/>
        <a:p>
          <a:endParaRPr lang="en-US"/>
        </a:p>
      </dgm:t>
    </dgm:pt>
    <dgm:pt modelId="{CE6FFF7A-0501-4EDA-8F08-6DDCC908AF77}" type="sibTrans" cxnId="{FCE2A8FA-FDF6-4F61-B695-955B74E94FB1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81D4FC7C-EC5D-4384-B52D-8195A6E65688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User Submitted Data</a:t>
          </a:r>
          <a:endParaRPr lang="en-US" dirty="0">
            <a:solidFill>
              <a:schemeClr val="bg1"/>
            </a:solidFill>
          </a:endParaRPr>
        </a:p>
      </dgm:t>
    </dgm:pt>
    <dgm:pt modelId="{3CCBC98D-E821-4D30-A2D2-9038AD61E30E}" type="parTrans" cxnId="{23C69DAE-E249-48E5-902D-86CD9FECC449}">
      <dgm:prSet/>
      <dgm:spPr/>
      <dgm:t>
        <a:bodyPr/>
        <a:lstStyle/>
        <a:p>
          <a:endParaRPr lang="en-US"/>
        </a:p>
      </dgm:t>
    </dgm:pt>
    <dgm:pt modelId="{87F8B8C3-CE8C-40A2-8FC5-07AF4AF04AF6}" type="sibTrans" cxnId="{23C69DAE-E249-48E5-902D-86CD9FECC449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515BB8FD-B06F-4724-9AFC-2BB3DCF3DAE2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Data Services Center Database</a:t>
          </a:r>
          <a:endParaRPr lang="en-US" dirty="0">
            <a:solidFill>
              <a:schemeClr val="bg1"/>
            </a:solidFill>
          </a:endParaRPr>
        </a:p>
      </dgm:t>
    </dgm:pt>
    <dgm:pt modelId="{42734EC7-3303-497F-BDC3-A7CAF0F71152}" type="parTrans" cxnId="{EA387568-59BC-4814-8719-D9131A02C679}">
      <dgm:prSet/>
      <dgm:spPr/>
      <dgm:t>
        <a:bodyPr/>
        <a:lstStyle/>
        <a:p>
          <a:endParaRPr lang="en-US"/>
        </a:p>
      </dgm:t>
    </dgm:pt>
    <dgm:pt modelId="{63CA0A8E-1F82-4A14-B74B-EA0CA8AB4843}" type="sibTrans" cxnId="{EA387568-59BC-4814-8719-D9131A02C679}">
      <dgm:prSet/>
      <dgm:spPr/>
      <dgm:t>
        <a:bodyPr/>
        <a:lstStyle/>
        <a:p>
          <a:endParaRPr lang="en-US"/>
        </a:p>
      </dgm:t>
    </dgm:pt>
    <dgm:pt modelId="{730D410D-58D8-46C0-8163-6F3AFAAE3C79}">
      <dgm:prSet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Other Gov’t Agencies, Orgs Data</a:t>
          </a:r>
          <a:endParaRPr lang="en-US" dirty="0">
            <a:solidFill>
              <a:schemeClr val="bg1"/>
            </a:solidFill>
          </a:endParaRPr>
        </a:p>
      </dgm:t>
    </dgm:pt>
    <dgm:pt modelId="{D3D6F1A6-B77A-401E-9250-C2204D305630}" type="parTrans" cxnId="{1D7C63AD-D4B8-4C21-89DC-C66C92194318}">
      <dgm:prSet/>
      <dgm:spPr/>
      <dgm:t>
        <a:bodyPr/>
        <a:lstStyle/>
        <a:p>
          <a:endParaRPr lang="en-US"/>
        </a:p>
      </dgm:t>
    </dgm:pt>
    <dgm:pt modelId="{0896E991-F849-499C-9AD8-9FC7D9AE0017}" type="sibTrans" cxnId="{1D7C63AD-D4B8-4C21-89DC-C66C92194318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D7611A0C-5EEF-40CD-936A-1A8EA1B21D65}" type="pres">
      <dgm:prSet presAssocID="{74420D5D-3D9F-418E-815F-E1CF754A751A}" presName="Name0" presStyleCnt="0">
        <dgm:presLayoutVars>
          <dgm:dir/>
          <dgm:resizeHandles val="exact"/>
        </dgm:presLayoutVars>
      </dgm:prSet>
      <dgm:spPr/>
    </dgm:pt>
    <dgm:pt modelId="{BE6D7D89-D0B9-464B-84AD-EA3F45C7EC65}" type="pres">
      <dgm:prSet presAssocID="{74420D5D-3D9F-418E-815F-E1CF754A751A}" presName="vNodes" presStyleCnt="0"/>
      <dgm:spPr/>
    </dgm:pt>
    <dgm:pt modelId="{C338E5B8-1FE3-4E39-930B-264169AB4CEF}" type="pres">
      <dgm:prSet presAssocID="{0F696943-B3E9-4DCD-A411-73B60B4ACA22}" presName="node" presStyleLbl="node1" presStyleIdx="0" presStyleCnt="4" custLinFactX="-59973" custLinFactNeighborX="-100000" custLinFactNeighborY="-15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32ABAF-49E7-4C9E-9007-8E459A0AC2E4}" type="pres">
      <dgm:prSet presAssocID="{CE6FFF7A-0501-4EDA-8F08-6DDCC908AF77}" presName="spacerT" presStyleCnt="0"/>
      <dgm:spPr/>
    </dgm:pt>
    <dgm:pt modelId="{5C5321B5-9801-420E-B082-129062C21888}" type="pres">
      <dgm:prSet presAssocID="{CE6FFF7A-0501-4EDA-8F08-6DDCC908AF77}" presName="sibTrans" presStyleLbl="sibTrans2D1" presStyleIdx="0" presStyleCnt="3" custLinFactX="-100000" custLinFactNeighborX="-175816" custLinFactNeighborY="-1560"/>
      <dgm:spPr/>
      <dgm:t>
        <a:bodyPr/>
        <a:lstStyle/>
        <a:p>
          <a:endParaRPr lang="en-US"/>
        </a:p>
      </dgm:t>
    </dgm:pt>
    <dgm:pt modelId="{654DCE4C-638E-4D27-8F18-A0B6E1A528C3}" type="pres">
      <dgm:prSet presAssocID="{CE6FFF7A-0501-4EDA-8F08-6DDCC908AF77}" presName="spacerB" presStyleCnt="0"/>
      <dgm:spPr/>
    </dgm:pt>
    <dgm:pt modelId="{68E8A439-70A9-4619-B111-216D4E79455B}" type="pres">
      <dgm:prSet presAssocID="{730D410D-58D8-46C0-8163-6F3AFAAE3C79}" presName="node" presStyleLbl="node1" presStyleIdx="1" presStyleCnt="4" custLinFactX="-59973" custLinFactNeighborX="-100000" custLinFactNeighborY="-15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7C21CB-7D6C-4B4D-8A7D-EB42EBDBFC15}" type="pres">
      <dgm:prSet presAssocID="{0896E991-F849-499C-9AD8-9FC7D9AE0017}" presName="spacerT" presStyleCnt="0"/>
      <dgm:spPr/>
    </dgm:pt>
    <dgm:pt modelId="{7CF49F4C-A945-42B3-BB40-D466772D4A5F}" type="pres">
      <dgm:prSet presAssocID="{0896E991-F849-499C-9AD8-9FC7D9AE0017}" presName="sibTrans" presStyleLbl="sibTrans2D1" presStyleIdx="1" presStyleCnt="3" custLinFactX="-100000" custLinFactNeighborX="-175816" custLinFactNeighborY="-1560"/>
      <dgm:spPr/>
      <dgm:t>
        <a:bodyPr/>
        <a:lstStyle/>
        <a:p>
          <a:endParaRPr lang="en-US"/>
        </a:p>
      </dgm:t>
    </dgm:pt>
    <dgm:pt modelId="{1314CF53-0ADC-46CB-B90F-F353D2DBE657}" type="pres">
      <dgm:prSet presAssocID="{0896E991-F849-499C-9AD8-9FC7D9AE0017}" presName="spacerB" presStyleCnt="0"/>
      <dgm:spPr/>
    </dgm:pt>
    <dgm:pt modelId="{09F8D16C-5ABB-47DD-A97C-6856304D820B}" type="pres">
      <dgm:prSet presAssocID="{81D4FC7C-EC5D-4384-B52D-8195A6E65688}" presName="node" presStyleLbl="node1" presStyleIdx="2" presStyleCnt="4" custLinFactX="-59973" custLinFactNeighborX="-100000" custLinFactNeighborY="-15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DA7907-4917-463D-8745-F1E7FB39B08A}" type="pres">
      <dgm:prSet presAssocID="{74420D5D-3D9F-418E-815F-E1CF754A751A}" presName="sibTransLast" presStyleLbl="sibTrans2D1" presStyleIdx="2" presStyleCnt="3" custScaleX="742562" custLinFactX="-300000" custLinFactNeighborX="-311758" custLinFactNeighborY="-8366"/>
      <dgm:spPr>
        <a:prstGeom prst="rightArrow">
          <a:avLst/>
        </a:prstGeom>
      </dgm:spPr>
      <dgm:t>
        <a:bodyPr/>
        <a:lstStyle/>
        <a:p>
          <a:endParaRPr lang="en-US"/>
        </a:p>
      </dgm:t>
    </dgm:pt>
    <dgm:pt modelId="{FC3E52CC-1A3A-42AA-BC7C-75CEFAB7F1DF}" type="pres">
      <dgm:prSet presAssocID="{74420D5D-3D9F-418E-815F-E1CF754A751A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AA2C2221-3D1F-4C94-9B29-43A67CB73633}" type="pres">
      <dgm:prSet presAssocID="{74420D5D-3D9F-418E-815F-E1CF754A751A}" presName="lastNode" presStyleLbl="node1" presStyleIdx="3" presStyleCnt="4" custLinFactX="-41519" custLinFactNeighborX="-100000" custLinFactNeighborY="20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9A6058-AA43-48BB-BD07-5768563FA299}" type="presOf" srcId="{0896E991-F849-499C-9AD8-9FC7D9AE0017}" destId="{7CF49F4C-A945-42B3-BB40-D466772D4A5F}" srcOrd="0" destOrd="0" presId="urn:microsoft.com/office/officeart/2005/8/layout/equation2"/>
    <dgm:cxn modelId="{FCE2A8FA-FDF6-4F61-B695-955B74E94FB1}" srcId="{74420D5D-3D9F-418E-815F-E1CF754A751A}" destId="{0F696943-B3E9-4DCD-A411-73B60B4ACA22}" srcOrd="0" destOrd="0" parTransId="{06B4C712-4CC8-4252-B1AA-D1D6CB5A7B57}" sibTransId="{CE6FFF7A-0501-4EDA-8F08-6DDCC908AF77}"/>
    <dgm:cxn modelId="{02C74C48-7C10-4BD7-BEFE-47B593B8E853}" type="presOf" srcId="{81D4FC7C-EC5D-4384-B52D-8195A6E65688}" destId="{09F8D16C-5ABB-47DD-A97C-6856304D820B}" srcOrd="0" destOrd="0" presId="urn:microsoft.com/office/officeart/2005/8/layout/equation2"/>
    <dgm:cxn modelId="{F71CD33F-32C0-47B1-8386-619B491E4126}" type="presOf" srcId="{74420D5D-3D9F-418E-815F-E1CF754A751A}" destId="{D7611A0C-5EEF-40CD-936A-1A8EA1B21D65}" srcOrd="0" destOrd="0" presId="urn:microsoft.com/office/officeart/2005/8/layout/equation2"/>
    <dgm:cxn modelId="{309D19F9-850D-48BB-A2F4-CF9FB5BF5AB5}" type="presOf" srcId="{0F696943-B3E9-4DCD-A411-73B60B4ACA22}" destId="{C338E5B8-1FE3-4E39-930B-264169AB4CEF}" srcOrd="0" destOrd="0" presId="urn:microsoft.com/office/officeart/2005/8/layout/equation2"/>
    <dgm:cxn modelId="{C979D2B6-D932-42C0-97DF-0B07694A77CB}" type="presOf" srcId="{730D410D-58D8-46C0-8163-6F3AFAAE3C79}" destId="{68E8A439-70A9-4619-B111-216D4E79455B}" srcOrd="0" destOrd="0" presId="urn:microsoft.com/office/officeart/2005/8/layout/equation2"/>
    <dgm:cxn modelId="{1D7C63AD-D4B8-4C21-89DC-C66C92194318}" srcId="{74420D5D-3D9F-418E-815F-E1CF754A751A}" destId="{730D410D-58D8-46C0-8163-6F3AFAAE3C79}" srcOrd="1" destOrd="0" parTransId="{D3D6F1A6-B77A-401E-9250-C2204D305630}" sibTransId="{0896E991-F849-499C-9AD8-9FC7D9AE0017}"/>
    <dgm:cxn modelId="{EA387568-59BC-4814-8719-D9131A02C679}" srcId="{74420D5D-3D9F-418E-815F-E1CF754A751A}" destId="{515BB8FD-B06F-4724-9AFC-2BB3DCF3DAE2}" srcOrd="3" destOrd="0" parTransId="{42734EC7-3303-497F-BDC3-A7CAF0F71152}" sibTransId="{63CA0A8E-1F82-4A14-B74B-EA0CA8AB4843}"/>
    <dgm:cxn modelId="{23C69DAE-E249-48E5-902D-86CD9FECC449}" srcId="{74420D5D-3D9F-418E-815F-E1CF754A751A}" destId="{81D4FC7C-EC5D-4384-B52D-8195A6E65688}" srcOrd="2" destOrd="0" parTransId="{3CCBC98D-E821-4D30-A2D2-9038AD61E30E}" sibTransId="{87F8B8C3-CE8C-40A2-8FC5-07AF4AF04AF6}"/>
    <dgm:cxn modelId="{4545244B-AC83-4DD4-9468-1F6033B8D222}" type="presOf" srcId="{515BB8FD-B06F-4724-9AFC-2BB3DCF3DAE2}" destId="{AA2C2221-3D1F-4C94-9B29-43A67CB73633}" srcOrd="0" destOrd="0" presId="urn:microsoft.com/office/officeart/2005/8/layout/equation2"/>
    <dgm:cxn modelId="{2A634F80-9761-461B-8EAD-1F9030D0E248}" type="presOf" srcId="{CE6FFF7A-0501-4EDA-8F08-6DDCC908AF77}" destId="{5C5321B5-9801-420E-B082-129062C21888}" srcOrd="0" destOrd="0" presId="urn:microsoft.com/office/officeart/2005/8/layout/equation2"/>
    <dgm:cxn modelId="{7012F289-B6B6-4DA0-A40C-89B58D10BE41}" type="presOf" srcId="{87F8B8C3-CE8C-40A2-8FC5-07AF4AF04AF6}" destId="{FC3E52CC-1A3A-42AA-BC7C-75CEFAB7F1DF}" srcOrd="1" destOrd="0" presId="urn:microsoft.com/office/officeart/2005/8/layout/equation2"/>
    <dgm:cxn modelId="{7E7311BB-45FB-42DA-AC43-38A463937594}" type="presOf" srcId="{87F8B8C3-CE8C-40A2-8FC5-07AF4AF04AF6}" destId="{1CDA7907-4917-463D-8745-F1E7FB39B08A}" srcOrd="0" destOrd="0" presId="urn:microsoft.com/office/officeart/2005/8/layout/equation2"/>
    <dgm:cxn modelId="{5CA6545A-5B9F-4A4D-97D2-80C8CE5460D2}" type="presParOf" srcId="{D7611A0C-5EEF-40CD-936A-1A8EA1B21D65}" destId="{BE6D7D89-D0B9-464B-84AD-EA3F45C7EC65}" srcOrd="0" destOrd="0" presId="urn:microsoft.com/office/officeart/2005/8/layout/equation2"/>
    <dgm:cxn modelId="{8A20825C-4726-46F3-A2D7-04D8EE4C19F1}" type="presParOf" srcId="{BE6D7D89-D0B9-464B-84AD-EA3F45C7EC65}" destId="{C338E5B8-1FE3-4E39-930B-264169AB4CEF}" srcOrd="0" destOrd="0" presId="urn:microsoft.com/office/officeart/2005/8/layout/equation2"/>
    <dgm:cxn modelId="{886C0C42-B25D-4C7E-BBB1-9FBCAFB5829C}" type="presParOf" srcId="{BE6D7D89-D0B9-464B-84AD-EA3F45C7EC65}" destId="{3532ABAF-49E7-4C9E-9007-8E459A0AC2E4}" srcOrd="1" destOrd="0" presId="urn:microsoft.com/office/officeart/2005/8/layout/equation2"/>
    <dgm:cxn modelId="{E508C1D0-1426-497B-BB23-662F0C87012C}" type="presParOf" srcId="{BE6D7D89-D0B9-464B-84AD-EA3F45C7EC65}" destId="{5C5321B5-9801-420E-B082-129062C21888}" srcOrd="2" destOrd="0" presId="urn:microsoft.com/office/officeart/2005/8/layout/equation2"/>
    <dgm:cxn modelId="{BB9FC218-F61B-4520-88A3-3386581D98E8}" type="presParOf" srcId="{BE6D7D89-D0B9-464B-84AD-EA3F45C7EC65}" destId="{654DCE4C-638E-4D27-8F18-A0B6E1A528C3}" srcOrd="3" destOrd="0" presId="urn:microsoft.com/office/officeart/2005/8/layout/equation2"/>
    <dgm:cxn modelId="{F21130DD-C740-40DB-912B-0F5DB47B395C}" type="presParOf" srcId="{BE6D7D89-D0B9-464B-84AD-EA3F45C7EC65}" destId="{68E8A439-70A9-4619-B111-216D4E79455B}" srcOrd="4" destOrd="0" presId="urn:microsoft.com/office/officeart/2005/8/layout/equation2"/>
    <dgm:cxn modelId="{0B2775D7-2B34-427B-A452-650D6CC67411}" type="presParOf" srcId="{BE6D7D89-D0B9-464B-84AD-EA3F45C7EC65}" destId="{947C21CB-7D6C-4B4D-8A7D-EB42EBDBFC15}" srcOrd="5" destOrd="0" presId="urn:microsoft.com/office/officeart/2005/8/layout/equation2"/>
    <dgm:cxn modelId="{AD4AC554-8798-48F3-A3BB-15715CA94939}" type="presParOf" srcId="{BE6D7D89-D0B9-464B-84AD-EA3F45C7EC65}" destId="{7CF49F4C-A945-42B3-BB40-D466772D4A5F}" srcOrd="6" destOrd="0" presId="urn:microsoft.com/office/officeart/2005/8/layout/equation2"/>
    <dgm:cxn modelId="{16E6EE77-44A2-440B-BCD4-3680D6CDC3DE}" type="presParOf" srcId="{BE6D7D89-D0B9-464B-84AD-EA3F45C7EC65}" destId="{1314CF53-0ADC-46CB-B90F-F353D2DBE657}" srcOrd="7" destOrd="0" presId="urn:microsoft.com/office/officeart/2005/8/layout/equation2"/>
    <dgm:cxn modelId="{CFD01375-568F-4EDD-AA55-37E8F36131F9}" type="presParOf" srcId="{BE6D7D89-D0B9-464B-84AD-EA3F45C7EC65}" destId="{09F8D16C-5ABB-47DD-A97C-6856304D820B}" srcOrd="8" destOrd="0" presId="urn:microsoft.com/office/officeart/2005/8/layout/equation2"/>
    <dgm:cxn modelId="{CBF1D339-7A78-49AF-BBA9-8999CB9ECD59}" type="presParOf" srcId="{D7611A0C-5EEF-40CD-936A-1A8EA1B21D65}" destId="{1CDA7907-4917-463D-8745-F1E7FB39B08A}" srcOrd="1" destOrd="0" presId="urn:microsoft.com/office/officeart/2005/8/layout/equation2"/>
    <dgm:cxn modelId="{350EE827-BEEE-4964-BF6F-3B3FA248D9AB}" type="presParOf" srcId="{1CDA7907-4917-463D-8745-F1E7FB39B08A}" destId="{FC3E52CC-1A3A-42AA-BC7C-75CEFAB7F1DF}" srcOrd="0" destOrd="0" presId="urn:microsoft.com/office/officeart/2005/8/layout/equation2"/>
    <dgm:cxn modelId="{830A65BE-855A-43ED-9389-CAACCEEEEEFD}" type="presParOf" srcId="{D7611A0C-5EEF-40CD-936A-1A8EA1B21D65}" destId="{AA2C2221-3D1F-4C94-9B29-43A67CB73633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6103E8C-E72D-4D7E-AD2A-EDB5666C66BD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4F783F-6609-4CC2-879A-D4179F212C4B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Academics</a:t>
          </a:r>
          <a:endParaRPr lang="en-US" dirty="0">
            <a:solidFill>
              <a:schemeClr val="bg1"/>
            </a:solidFill>
          </a:endParaRPr>
        </a:p>
      </dgm:t>
    </dgm:pt>
    <dgm:pt modelId="{5F78883A-8CDB-4BFE-A514-092D894A0407}" type="parTrans" cxnId="{05D7E765-61DE-4FE7-8ED6-3124BD6AFAD2}">
      <dgm:prSet/>
      <dgm:spPr/>
      <dgm:t>
        <a:bodyPr/>
        <a:lstStyle/>
        <a:p>
          <a:endParaRPr lang="en-US"/>
        </a:p>
      </dgm:t>
    </dgm:pt>
    <dgm:pt modelId="{0890FE62-02C0-4BBF-85C8-5D3C20CE58FC}" type="sibTrans" cxnId="{05D7E765-61DE-4FE7-8ED6-3124BD6AFAD2}">
      <dgm:prSet/>
      <dgm:spPr/>
      <dgm:t>
        <a:bodyPr/>
        <a:lstStyle/>
        <a:p>
          <a:endParaRPr lang="en-US"/>
        </a:p>
      </dgm:t>
    </dgm:pt>
    <dgm:pt modelId="{46FC5E13-66E1-44C5-A356-C048B86CC5D8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Student &amp; Faculty Research</a:t>
          </a:r>
          <a:endParaRPr lang="en-US" dirty="0">
            <a:solidFill>
              <a:schemeClr val="bg1"/>
            </a:solidFill>
          </a:endParaRPr>
        </a:p>
      </dgm:t>
    </dgm:pt>
    <dgm:pt modelId="{574CFAE2-6EB8-47C2-BD86-07E7505BDCC7}" type="parTrans" cxnId="{A397D6B7-7CD5-4269-973D-36D1573E78A6}">
      <dgm:prSet/>
      <dgm:spPr/>
      <dgm:t>
        <a:bodyPr/>
        <a:lstStyle/>
        <a:p>
          <a:endParaRPr lang="en-US"/>
        </a:p>
      </dgm:t>
    </dgm:pt>
    <dgm:pt modelId="{D251B4D1-02AF-4FE7-8A17-11963EEDCC4C}" type="sibTrans" cxnId="{A397D6B7-7CD5-4269-973D-36D1573E78A6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6BF897F7-A1FB-4DE7-B9C0-7759EDE3A2CD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Community Service Projects</a:t>
          </a:r>
          <a:endParaRPr lang="en-US" dirty="0">
            <a:solidFill>
              <a:schemeClr val="bg1"/>
            </a:solidFill>
          </a:endParaRPr>
        </a:p>
      </dgm:t>
    </dgm:pt>
    <dgm:pt modelId="{3EE6D978-546B-49A4-B669-645AC4A4733F}" type="parTrans" cxnId="{E7BBF5B0-D156-468B-894D-1CDA8191244B}">
      <dgm:prSet/>
      <dgm:spPr/>
      <dgm:t>
        <a:bodyPr/>
        <a:lstStyle/>
        <a:p>
          <a:endParaRPr lang="en-US"/>
        </a:p>
      </dgm:t>
    </dgm:pt>
    <dgm:pt modelId="{468AD462-96CB-41E4-B699-73FFD9B2FF6A}" type="sibTrans" cxnId="{E7BBF5B0-D156-468B-894D-1CDA8191244B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73034AC6-2FBD-48FC-865B-D9125CBCB51C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Classroom Incorporation</a:t>
          </a:r>
          <a:endParaRPr lang="en-US" dirty="0">
            <a:solidFill>
              <a:schemeClr val="bg1"/>
            </a:solidFill>
          </a:endParaRPr>
        </a:p>
      </dgm:t>
    </dgm:pt>
    <dgm:pt modelId="{4368E6F8-FDAF-490F-8B24-6A477AE01CCD}" type="parTrans" cxnId="{6B8CD621-7921-421A-9E6F-6F31FAC94FBB}">
      <dgm:prSet/>
      <dgm:spPr/>
      <dgm:t>
        <a:bodyPr/>
        <a:lstStyle/>
        <a:p>
          <a:endParaRPr lang="en-US"/>
        </a:p>
      </dgm:t>
    </dgm:pt>
    <dgm:pt modelId="{BD7818C3-6F73-4D2B-8CD9-02FCC0DAF92D}" type="sibTrans" cxnId="{6B8CD621-7921-421A-9E6F-6F31FAC94FBB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DC802323-0AE0-47AA-9BC1-CC8CB8DF7430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Faculty &amp; Student Relationships</a:t>
          </a:r>
          <a:endParaRPr lang="en-US" dirty="0">
            <a:solidFill>
              <a:schemeClr val="bg1"/>
            </a:solidFill>
          </a:endParaRPr>
        </a:p>
      </dgm:t>
    </dgm:pt>
    <dgm:pt modelId="{689020B1-5AAC-4544-8550-59563E4B3457}" type="parTrans" cxnId="{D5A7C84D-B823-4B8B-BDC1-E40DBC83E187}">
      <dgm:prSet/>
      <dgm:spPr/>
      <dgm:t>
        <a:bodyPr/>
        <a:lstStyle/>
        <a:p>
          <a:endParaRPr lang="en-US"/>
        </a:p>
      </dgm:t>
    </dgm:pt>
    <dgm:pt modelId="{939D4669-A442-4EB0-B236-4A2641681B14}" type="sibTrans" cxnId="{D5A7C84D-B823-4B8B-BDC1-E40DBC83E187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8E748FA5-DC0C-412D-9215-B79EAD882D64}" type="pres">
      <dgm:prSet presAssocID="{36103E8C-E72D-4D7E-AD2A-EDB5666C66BD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7648B2F-F99E-4390-BA7F-9B1158838192}" type="pres">
      <dgm:prSet presAssocID="{F94F783F-6609-4CC2-879A-D4179F212C4B}" presName="centerShape" presStyleLbl="node0" presStyleIdx="0" presStyleCnt="1"/>
      <dgm:spPr/>
    </dgm:pt>
    <dgm:pt modelId="{44C96D4B-43F5-4DAE-A3A0-A9F8CBC5B5D1}" type="pres">
      <dgm:prSet presAssocID="{46FC5E13-66E1-44C5-A356-C048B86CC5D8}" presName="node" presStyleLbl="node1" presStyleIdx="0" presStyleCnt="4">
        <dgm:presLayoutVars>
          <dgm:bulletEnabled val="1"/>
        </dgm:presLayoutVars>
      </dgm:prSet>
      <dgm:spPr/>
    </dgm:pt>
    <dgm:pt modelId="{0567E310-83E6-4F1B-83BE-36BB226E9F9C}" type="pres">
      <dgm:prSet presAssocID="{46FC5E13-66E1-44C5-A356-C048B86CC5D8}" presName="dummy" presStyleCnt="0"/>
      <dgm:spPr/>
    </dgm:pt>
    <dgm:pt modelId="{CA066B77-E72F-4E12-A833-812366D4DB04}" type="pres">
      <dgm:prSet presAssocID="{D251B4D1-02AF-4FE7-8A17-11963EEDCC4C}" presName="sibTrans" presStyleLbl="sibTrans2D1" presStyleIdx="0" presStyleCnt="4"/>
      <dgm:spPr/>
    </dgm:pt>
    <dgm:pt modelId="{973C3654-8C1F-46D9-84A9-990A068B8FAF}" type="pres">
      <dgm:prSet presAssocID="{6BF897F7-A1FB-4DE7-B9C0-7759EDE3A2C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84A58C-DFB0-49E6-8FCA-7CD6A558C8B6}" type="pres">
      <dgm:prSet presAssocID="{6BF897F7-A1FB-4DE7-B9C0-7759EDE3A2CD}" presName="dummy" presStyleCnt="0"/>
      <dgm:spPr/>
    </dgm:pt>
    <dgm:pt modelId="{D53717BA-9060-4C0E-9B58-6FE0270DFF25}" type="pres">
      <dgm:prSet presAssocID="{468AD462-96CB-41E4-B699-73FFD9B2FF6A}" presName="sibTrans" presStyleLbl="sibTrans2D1" presStyleIdx="1" presStyleCnt="4"/>
      <dgm:spPr/>
    </dgm:pt>
    <dgm:pt modelId="{83ABEB19-D172-4717-8D35-E0DA6964490C}" type="pres">
      <dgm:prSet presAssocID="{73034AC6-2FBD-48FC-865B-D9125CBCB51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F823A3-E3B2-4EB4-8FD4-3D5B2F2FACD4}" type="pres">
      <dgm:prSet presAssocID="{73034AC6-2FBD-48FC-865B-D9125CBCB51C}" presName="dummy" presStyleCnt="0"/>
      <dgm:spPr/>
    </dgm:pt>
    <dgm:pt modelId="{3267B841-03D6-4FA0-B218-28ACA71846D3}" type="pres">
      <dgm:prSet presAssocID="{BD7818C3-6F73-4D2B-8CD9-02FCC0DAF92D}" presName="sibTrans" presStyleLbl="sibTrans2D1" presStyleIdx="2" presStyleCnt="4"/>
      <dgm:spPr/>
    </dgm:pt>
    <dgm:pt modelId="{EEC9A2ED-3483-48AD-94EA-62421E4B0CC6}" type="pres">
      <dgm:prSet presAssocID="{DC802323-0AE0-47AA-9BC1-CC8CB8DF743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58B9A0-2B0F-4A1E-A7A6-2B8765926A5A}" type="pres">
      <dgm:prSet presAssocID="{DC802323-0AE0-47AA-9BC1-CC8CB8DF7430}" presName="dummy" presStyleCnt="0"/>
      <dgm:spPr/>
    </dgm:pt>
    <dgm:pt modelId="{42BF6048-F14B-48E2-897E-DA4EEF96C469}" type="pres">
      <dgm:prSet presAssocID="{939D4669-A442-4EB0-B236-4A2641681B14}" presName="sibTrans" presStyleLbl="sibTrans2D1" presStyleIdx="3" presStyleCnt="4"/>
      <dgm:spPr/>
    </dgm:pt>
  </dgm:ptLst>
  <dgm:cxnLst>
    <dgm:cxn modelId="{A397D6B7-7CD5-4269-973D-36D1573E78A6}" srcId="{F94F783F-6609-4CC2-879A-D4179F212C4B}" destId="{46FC5E13-66E1-44C5-A356-C048B86CC5D8}" srcOrd="0" destOrd="0" parTransId="{574CFAE2-6EB8-47C2-BD86-07E7505BDCC7}" sibTransId="{D251B4D1-02AF-4FE7-8A17-11963EEDCC4C}"/>
    <dgm:cxn modelId="{E7BBF5B0-D156-468B-894D-1CDA8191244B}" srcId="{F94F783F-6609-4CC2-879A-D4179F212C4B}" destId="{6BF897F7-A1FB-4DE7-B9C0-7759EDE3A2CD}" srcOrd="1" destOrd="0" parTransId="{3EE6D978-546B-49A4-B669-645AC4A4733F}" sibTransId="{468AD462-96CB-41E4-B699-73FFD9B2FF6A}"/>
    <dgm:cxn modelId="{28F830A3-09AB-43C1-AB19-89436A6DB8CF}" type="presOf" srcId="{468AD462-96CB-41E4-B699-73FFD9B2FF6A}" destId="{D53717BA-9060-4C0E-9B58-6FE0270DFF25}" srcOrd="0" destOrd="0" presId="urn:microsoft.com/office/officeart/2005/8/layout/radial6"/>
    <dgm:cxn modelId="{B5673D8B-82C9-4DEB-BB2B-3B797CF7BCF2}" type="presOf" srcId="{36103E8C-E72D-4D7E-AD2A-EDB5666C66BD}" destId="{8E748FA5-DC0C-412D-9215-B79EAD882D64}" srcOrd="0" destOrd="0" presId="urn:microsoft.com/office/officeart/2005/8/layout/radial6"/>
    <dgm:cxn modelId="{26F750B2-719C-4AA5-AE23-6B2A508381CE}" type="presOf" srcId="{DC802323-0AE0-47AA-9BC1-CC8CB8DF7430}" destId="{EEC9A2ED-3483-48AD-94EA-62421E4B0CC6}" srcOrd="0" destOrd="0" presId="urn:microsoft.com/office/officeart/2005/8/layout/radial6"/>
    <dgm:cxn modelId="{53C07715-9B5A-45B4-AC00-18B4CE593623}" type="presOf" srcId="{46FC5E13-66E1-44C5-A356-C048B86CC5D8}" destId="{44C96D4B-43F5-4DAE-A3A0-A9F8CBC5B5D1}" srcOrd="0" destOrd="0" presId="urn:microsoft.com/office/officeart/2005/8/layout/radial6"/>
    <dgm:cxn modelId="{D5A7C84D-B823-4B8B-BDC1-E40DBC83E187}" srcId="{F94F783F-6609-4CC2-879A-D4179F212C4B}" destId="{DC802323-0AE0-47AA-9BC1-CC8CB8DF7430}" srcOrd="3" destOrd="0" parTransId="{689020B1-5AAC-4544-8550-59563E4B3457}" sibTransId="{939D4669-A442-4EB0-B236-4A2641681B14}"/>
    <dgm:cxn modelId="{D4270596-4001-489C-9D35-4A8DE5BECE32}" type="presOf" srcId="{939D4669-A442-4EB0-B236-4A2641681B14}" destId="{42BF6048-F14B-48E2-897E-DA4EEF96C469}" srcOrd="0" destOrd="0" presId="urn:microsoft.com/office/officeart/2005/8/layout/radial6"/>
    <dgm:cxn modelId="{FE987761-B803-4744-9D2C-1213354F2E03}" type="presOf" srcId="{73034AC6-2FBD-48FC-865B-D9125CBCB51C}" destId="{83ABEB19-D172-4717-8D35-E0DA6964490C}" srcOrd="0" destOrd="0" presId="urn:microsoft.com/office/officeart/2005/8/layout/radial6"/>
    <dgm:cxn modelId="{F5D1DDD9-A043-4363-8F00-9837C16EF7D9}" type="presOf" srcId="{D251B4D1-02AF-4FE7-8A17-11963EEDCC4C}" destId="{CA066B77-E72F-4E12-A833-812366D4DB04}" srcOrd="0" destOrd="0" presId="urn:microsoft.com/office/officeart/2005/8/layout/radial6"/>
    <dgm:cxn modelId="{BF16F94A-A332-49F0-90B6-BB86E80329C6}" type="presOf" srcId="{6BF897F7-A1FB-4DE7-B9C0-7759EDE3A2CD}" destId="{973C3654-8C1F-46D9-84A9-990A068B8FAF}" srcOrd="0" destOrd="0" presId="urn:microsoft.com/office/officeart/2005/8/layout/radial6"/>
    <dgm:cxn modelId="{05D7E765-61DE-4FE7-8ED6-3124BD6AFAD2}" srcId="{36103E8C-E72D-4D7E-AD2A-EDB5666C66BD}" destId="{F94F783F-6609-4CC2-879A-D4179F212C4B}" srcOrd="0" destOrd="0" parTransId="{5F78883A-8CDB-4BFE-A514-092D894A0407}" sibTransId="{0890FE62-02C0-4BBF-85C8-5D3C20CE58FC}"/>
    <dgm:cxn modelId="{47ABC22E-355C-493B-A85C-2A16A45951D4}" type="presOf" srcId="{BD7818C3-6F73-4D2B-8CD9-02FCC0DAF92D}" destId="{3267B841-03D6-4FA0-B218-28ACA71846D3}" srcOrd="0" destOrd="0" presId="urn:microsoft.com/office/officeart/2005/8/layout/radial6"/>
    <dgm:cxn modelId="{6B8CD621-7921-421A-9E6F-6F31FAC94FBB}" srcId="{F94F783F-6609-4CC2-879A-D4179F212C4B}" destId="{73034AC6-2FBD-48FC-865B-D9125CBCB51C}" srcOrd="2" destOrd="0" parTransId="{4368E6F8-FDAF-490F-8B24-6A477AE01CCD}" sibTransId="{BD7818C3-6F73-4D2B-8CD9-02FCC0DAF92D}"/>
    <dgm:cxn modelId="{B26C98B1-4BE1-4DB8-948E-873697552078}" type="presOf" srcId="{F94F783F-6609-4CC2-879A-D4179F212C4B}" destId="{F7648B2F-F99E-4390-BA7F-9B1158838192}" srcOrd="0" destOrd="0" presId="urn:microsoft.com/office/officeart/2005/8/layout/radial6"/>
    <dgm:cxn modelId="{263F387F-9A50-481C-8979-80EFFE75CC17}" type="presParOf" srcId="{8E748FA5-DC0C-412D-9215-B79EAD882D64}" destId="{F7648B2F-F99E-4390-BA7F-9B1158838192}" srcOrd="0" destOrd="0" presId="urn:microsoft.com/office/officeart/2005/8/layout/radial6"/>
    <dgm:cxn modelId="{D9CB999D-335A-4552-92FA-DADFE71B66F3}" type="presParOf" srcId="{8E748FA5-DC0C-412D-9215-B79EAD882D64}" destId="{44C96D4B-43F5-4DAE-A3A0-A9F8CBC5B5D1}" srcOrd="1" destOrd="0" presId="urn:microsoft.com/office/officeart/2005/8/layout/radial6"/>
    <dgm:cxn modelId="{35573F89-97A1-4E5E-B7EF-EF93F786AABB}" type="presParOf" srcId="{8E748FA5-DC0C-412D-9215-B79EAD882D64}" destId="{0567E310-83E6-4F1B-83BE-36BB226E9F9C}" srcOrd="2" destOrd="0" presId="urn:microsoft.com/office/officeart/2005/8/layout/radial6"/>
    <dgm:cxn modelId="{0A7BBAFF-DAF4-455F-82DA-A9631748CFA1}" type="presParOf" srcId="{8E748FA5-DC0C-412D-9215-B79EAD882D64}" destId="{CA066B77-E72F-4E12-A833-812366D4DB04}" srcOrd="3" destOrd="0" presId="urn:microsoft.com/office/officeart/2005/8/layout/radial6"/>
    <dgm:cxn modelId="{9E39E753-9FC4-4BB5-83FE-6169C56AA64E}" type="presParOf" srcId="{8E748FA5-DC0C-412D-9215-B79EAD882D64}" destId="{973C3654-8C1F-46D9-84A9-990A068B8FAF}" srcOrd="4" destOrd="0" presId="urn:microsoft.com/office/officeart/2005/8/layout/radial6"/>
    <dgm:cxn modelId="{1216CEDA-72E4-45DC-B562-F7AE86D43BE1}" type="presParOf" srcId="{8E748FA5-DC0C-412D-9215-B79EAD882D64}" destId="{4A84A58C-DFB0-49E6-8FCA-7CD6A558C8B6}" srcOrd="5" destOrd="0" presId="urn:microsoft.com/office/officeart/2005/8/layout/radial6"/>
    <dgm:cxn modelId="{1BE9FE85-DBC0-4A3B-BA80-539DA3F2F45E}" type="presParOf" srcId="{8E748FA5-DC0C-412D-9215-B79EAD882D64}" destId="{D53717BA-9060-4C0E-9B58-6FE0270DFF25}" srcOrd="6" destOrd="0" presId="urn:microsoft.com/office/officeart/2005/8/layout/radial6"/>
    <dgm:cxn modelId="{97FA19E5-852B-4DD1-A8C0-EE8B1827BDAF}" type="presParOf" srcId="{8E748FA5-DC0C-412D-9215-B79EAD882D64}" destId="{83ABEB19-D172-4717-8D35-E0DA6964490C}" srcOrd="7" destOrd="0" presId="urn:microsoft.com/office/officeart/2005/8/layout/radial6"/>
    <dgm:cxn modelId="{F8F5EFEC-7137-41C8-809F-7D61F5C23101}" type="presParOf" srcId="{8E748FA5-DC0C-412D-9215-B79EAD882D64}" destId="{01F823A3-E3B2-4EB4-8FD4-3D5B2F2FACD4}" srcOrd="8" destOrd="0" presId="urn:microsoft.com/office/officeart/2005/8/layout/radial6"/>
    <dgm:cxn modelId="{B51C7BBF-E8E9-45F5-A761-59861A619881}" type="presParOf" srcId="{8E748FA5-DC0C-412D-9215-B79EAD882D64}" destId="{3267B841-03D6-4FA0-B218-28ACA71846D3}" srcOrd="9" destOrd="0" presId="urn:microsoft.com/office/officeart/2005/8/layout/radial6"/>
    <dgm:cxn modelId="{9A1D9868-4ECA-49FB-9543-11DF0B8DCBA0}" type="presParOf" srcId="{8E748FA5-DC0C-412D-9215-B79EAD882D64}" destId="{EEC9A2ED-3483-48AD-94EA-62421E4B0CC6}" srcOrd="10" destOrd="0" presId="urn:microsoft.com/office/officeart/2005/8/layout/radial6"/>
    <dgm:cxn modelId="{6F8031E4-52F7-4200-B830-C2155335BDB0}" type="presParOf" srcId="{8E748FA5-DC0C-412D-9215-B79EAD882D64}" destId="{AB58B9A0-2B0F-4A1E-A7A6-2B8765926A5A}" srcOrd="11" destOrd="0" presId="urn:microsoft.com/office/officeart/2005/8/layout/radial6"/>
    <dgm:cxn modelId="{7673FB91-A9DE-48DE-A2F4-8D2226B89FAB}" type="presParOf" srcId="{8E748FA5-DC0C-412D-9215-B79EAD882D64}" destId="{42BF6048-F14B-48E2-897E-DA4EEF96C469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B9538AB-BB8E-4F4E-82C8-4717C5FA8872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E5F84A-0BA6-4294-8FF2-2B865C96A7D4}">
      <dgm:prSet phldrT="[Text]"/>
      <dgm:spPr/>
      <dgm:t>
        <a:bodyPr/>
        <a:lstStyle/>
        <a:p>
          <a:r>
            <a:rPr lang="en-US" dirty="0" smtClean="0"/>
            <a:t>Resources</a:t>
          </a:r>
          <a:endParaRPr lang="en-US" dirty="0"/>
        </a:p>
      </dgm:t>
    </dgm:pt>
    <dgm:pt modelId="{1A5F81CC-B2FD-495B-BE8A-F9ACF2CF1A56}" type="parTrans" cxnId="{14246E09-3F0F-430A-BE48-ED47EAC1965E}">
      <dgm:prSet/>
      <dgm:spPr/>
      <dgm:t>
        <a:bodyPr/>
        <a:lstStyle/>
        <a:p>
          <a:endParaRPr lang="en-US"/>
        </a:p>
      </dgm:t>
    </dgm:pt>
    <dgm:pt modelId="{BB1D4A15-F841-4519-BBF2-572057D31B8F}" type="sibTrans" cxnId="{14246E09-3F0F-430A-BE48-ED47EAC1965E}">
      <dgm:prSet/>
      <dgm:spPr/>
      <dgm:t>
        <a:bodyPr/>
        <a:lstStyle/>
        <a:p>
          <a:endParaRPr lang="en-US"/>
        </a:p>
      </dgm:t>
    </dgm:pt>
    <dgm:pt modelId="{0FEA10CE-F75E-4790-BBD9-C8B85AE67CCB}">
      <dgm:prSet phldrT="[Text]"/>
      <dgm:spPr/>
      <dgm:t>
        <a:bodyPr/>
        <a:lstStyle/>
        <a:p>
          <a:r>
            <a:rPr lang="en-US" dirty="0" smtClean="0"/>
            <a:t>Staff</a:t>
          </a:r>
          <a:endParaRPr lang="en-US" dirty="0"/>
        </a:p>
      </dgm:t>
    </dgm:pt>
    <dgm:pt modelId="{21E366F4-06D2-4C41-97EB-E00A8440C0CD}" type="parTrans" cxnId="{BAB0328B-B34F-4C4F-8408-3FAA3023E479}">
      <dgm:prSet/>
      <dgm:spPr/>
      <dgm:t>
        <a:bodyPr/>
        <a:lstStyle/>
        <a:p>
          <a:endParaRPr lang="en-US"/>
        </a:p>
      </dgm:t>
    </dgm:pt>
    <dgm:pt modelId="{837E43E4-EB07-45C6-A7C1-ED9E0DEE0C7C}" type="sibTrans" cxnId="{BAB0328B-B34F-4C4F-8408-3FAA3023E479}">
      <dgm:prSet/>
      <dgm:spPr/>
      <dgm:t>
        <a:bodyPr/>
        <a:lstStyle/>
        <a:p>
          <a:endParaRPr lang="en-US"/>
        </a:p>
      </dgm:t>
    </dgm:pt>
    <dgm:pt modelId="{2E329D9D-031A-4977-9472-978B54CC526C}">
      <dgm:prSet phldrT="[Text]"/>
      <dgm:spPr/>
      <dgm:t>
        <a:bodyPr/>
        <a:lstStyle/>
        <a:p>
          <a:r>
            <a:rPr lang="en-US" dirty="0" smtClean="0"/>
            <a:t>Financial</a:t>
          </a:r>
          <a:endParaRPr lang="en-US" dirty="0"/>
        </a:p>
      </dgm:t>
    </dgm:pt>
    <dgm:pt modelId="{662FEB90-A760-4B89-941F-8114D22F6A01}" type="parTrans" cxnId="{804D4148-9876-4E6D-A30C-FD45FD9B715E}">
      <dgm:prSet/>
      <dgm:spPr/>
      <dgm:t>
        <a:bodyPr/>
        <a:lstStyle/>
        <a:p>
          <a:endParaRPr lang="en-US"/>
        </a:p>
      </dgm:t>
    </dgm:pt>
    <dgm:pt modelId="{7359BA7F-188A-403E-87D1-21366559A493}" type="sibTrans" cxnId="{804D4148-9876-4E6D-A30C-FD45FD9B715E}">
      <dgm:prSet/>
      <dgm:spPr/>
      <dgm:t>
        <a:bodyPr/>
        <a:lstStyle/>
        <a:p>
          <a:endParaRPr lang="en-US"/>
        </a:p>
      </dgm:t>
    </dgm:pt>
    <dgm:pt modelId="{B0BECA6D-B066-459C-B369-300F37872001}">
      <dgm:prSet phldrT="[Text]"/>
      <dgm:spPr/>
      <dgm:t>
        <a:bodyPr/>
        <a:lstStyle/>
        <a:p>
          <a:r>
            <a:rPr lang="en-US" dirty="0" smtClean="0"/>
            <a:t>Skills</a:t>
          </a:r>
          <a:endParaRPr lang="en-US" dirty="0"/>
        </a:p>
      </dgm:t>
    </dgm:pt>
    <dgm:pt modelId="{9140CC68-BE98-433F-B1AD-82485B09BAB7}" type="parTrans" cxnId="{722477DF-678A-419C-AB95-49C60DE736D1}">
      <dgm:prSet/>
      <dgm:spPr/>
      <dgm:t>
        <a:bodyPr/>
        <a:lstStyle/>
        <a:p>
          <a:endParaRPr lang="en-US"/>
        </a:p>
      </dgm:t>
    </dgm:pt>
    <dgm:pt modelId="{07E51618-F2C8-404A-829D-922F5725CD2F}" type="sibTrans" cxnId="{722477DF-678A-419C-AB95-49C60DE736D1}">
      <dgm:prSet/>
      <dgm:spPr/>
      <dgm:t>
        <a:bodyPr/>
        <a:lstStyle/>
        <a:p>
          <a:endParaRPr lang="en-US"/>
        </a:p>
      </dgm:t>
    </dgm:pt>
    <dgm:pt modelId="{4030CEE2-92BE-4E00-BDC3-34E4D945DE0F}">
      <dgm:prSet phldrT="[Text]"/>
      <dgm:spPr/>
      <dgm:t>
        <a:bodyPr/>
        <a:lstStyle/>
        <a:p>
          <a:r>
            <a:rPr lang="en-US" dirty="0" smtClean="0"/>
            <a:t>Infrastructure</a:t>
          </a:r>
          <a:endParaRPr lang="en-US" dirty="0"/>
        </a:p>
      </dgm:t>
    </dgm:pt>
    <dgm:pt modelId="{E0B4E2D9-59F9-4D2A-B9DD-25B124A2E0E1}" type="parTrans" cxnId="{B7EF8CA4-A72C-4879-9491-6174173988A6}">
      <dgm:prSet/>
      <dgm:spPr/>
      <dgm:t>
        <a:bodyPr/>
        <a:lstStyle/>
        <a:p>
          <a:endParaRPr lang="en-US"/>
        </a:p>
      </dgm:t>
    </dgm:pt>
    <dgm:pt modelId="{50DFBE11-EF01-473A-9197-0A9EF15B35BF}" type="sibTrans" cxnId="{B7EF8CA4-A72C-4879-9491-6174173988A6}">
      <dgm:prSet/>
      <dgm:spPr/>
      <dgm:t>
        <a:bodyPr/>
        <a:lstStyle/>
        <a:p>
          <a:endParaRPr lang="en-US"/>
        </a:p>
      </dgm:t>
    </dgm:pt>
    <dgm:pt modelId="{B3FD6CE8-FA5B-42A4-9807-AFE037DE3A3F}" type="pres">
      <dgm:prSet presAssocID="{4B9538AB-BB8E-4F4E-82C8-4717C5FA887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25F252-CA63-4C1A-AB36-787604FE1133}" type="pres">
      <dgm:prSet presAssocID="{4B9538AB-BB8E-4F4E-82C8-4717C5FA8872}" presName="matrix" presStyleCnt="0"/>
      <dgm:spPr/>
    </dgm:pt>
    <dgm:pt modelId="{639FBB6B-1A8E-4124-A565-02D39B23670C}" type="pres">
      <dgm:prSet presAssocID="{4B9538AB-BB8E-4F4E-82C8-4717C5FA8872}" presName="tile1" presStyleLbl="node1" presStyleIdx="0" presStyleCnt="4"/>
      <dgm:spPr/>
      <dgm:t>
        <a:bodyPr/>
        <a:lstStyle/>
        <a:p>
          <a:endParaRPr lang="en-US"/>
        </a:p>
      </dgm:t>
    </dgm:pt>
    <dgm:pt modelId="{0E19ACC6-BDAF-408E-83DD-4CD59C459721}" type="pres">
      <dgm:prSet presAssocID="{4B9538AB-BB8E-4F4E-82C8-4717C5FA887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E5C01E-3A0F-4AB3-A990-539CD79E9D1E}" type="pres">
      <dgm:prSet presAssocID="{4B9538AB-BB8E-4F4E-82C8-4717C5FA8872}" presName="tile2" presStyleLbl="node1" presStyleIdx="1" presStyleCnt="4"/>
      <dgm:spPr/>
      <dgm:t>
        <a:bodyPr/>
        <a:lstStyle/>
        <a:p>
          <a:endParaRPr lang="en-US"/>
        </a:p>
      </dgm:t>
    </dgm:pt>
    <dgm:pt modelId="{ADC92FD2-1A21-4986-8AB9-158DCD47A8D7}" type="pres">
      <dgm:prSet presAssocID="{4B9538AB-BB8E-4F4E-82C8-4717C5FA887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84E19E-7E93-451A-8037-DC1CC8AB5DDB}" type="pres">
      <dgm:prSet presAssocID="{4B9538AB-BB8E-4F4E-82C8-4717C5FA8872}" presName="tile3" presStyleLbl="node1" presStyleIdx="2" presStyleCnt="4"/>
      <dgm:spPr/>
      <dgm:t>
        <a:bodyPr/>
        <a:lstStyle/>
        <a:p>
          <a:endParaRPr lang="en-US"/>
        </a:p>
      </dgm:t>
    </dgm:pt>
    <dgm:pt modelId="{EE86C77C-E14D-4011-8FF1-D74916E69E68}" type="pres">
      <dgm:prSet presAssocID="{4B9538AB-BB8E-4F4E-82C8-4717C5FA887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288754-E888-4260-89AC-9D0CF7095E1E}" type="pres">
      <dgm:prSet presAssocID="{4B9538AB-BB8E-4F4E-82C8-4717C5FA8872}" presName="tile4" presStyleLbl="node1" presStyleIdx="3" presStyleCnt="4"/>
      <dgm:spPr/>
      <dgm:t>
        <a:bodyPr/>
        <a:lstStyle/>
        <a:p>
          <a:endParaRPr lang="en-US"/>
        </a:p>
      </dgm:t>
    </dgm:pt>
    <dgm:pt modelId="{C31F0BF9-EBE3-4EA1-9BE8-6201B919738B}" type="pres">
      <dgm:prSet presAssocID="{4B9538AB-BB8E-4F4E-82C8-4717C5FA887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F367FE-26C2-43A1-BD43-859210D9956E}" type="pres">
      <dgm:prSet presAssocID="{4B9538AB-BB8E-4F4E-82C8-4717C5FA8872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804D4148-9876-4E6D-A30C-FD45FD9B715E}" srcId="{F3E5F84A-0BA6-4294-8FF2-2B865C96A7D4}" destId="{2E329D9D-031A-4977-9472-978B54CC526C}" srcOrd="1" destOrd="0" parTransId="{662FEB90-A760-4B89-941F-8114D22F6A01}" sibTransId="{7359BA7F-188A-403E-87D1-21366559A493}"/>
    <dgm:cxn modelId="{523D58CF-3FD7-4515-A579-54F31F3B7669}" type="presOf" srcId="{0FEA10CE-F75E-4790-BBD9-C8B85AE67CCB}" destId="{639FBB6B-1A8E-4124-A565-02D39B23670C}" srcOrd="0" destOrd="0" presId="urn:microsoft.com/office/officeart/2005/8/layout/matrix1"/>
    <dgm:cxn modelId="{54220704-5328-4885-9EF4-60BAF9C91B37}" type="presOf" srcId="{B0BECA6D-B066-459C-B369-300F37872001}" destId="{EE86C77C-E14D-4011-8FF1-D74916E69E68}" srcOrd="1" destOrd="0" presId="urn:microsoft.com/office/officeart/2005/8/layout/matrix1"/>
    <dgm:cxn modelId="{29AE89B5-A917-4B71-9102-29A96325014D}" type="presOf" srcId="{2E329D9D-031A-4977-9472-978B54CC526C}" destId="{75E5C01E-3A0F-4AB3-A990-539CD79E9D1E}" srcOrd="0" destOrd="0" presId="urn:microsoft.com/office/officeart/2005/8/layout/matrix1"/>
    <dgm:cxn modelId="{DA013B48-70D7-4DEE-AEBA-AFFCE407E342}" type="presOf" srcId="{B0BECA6D-B066-459C-B369-300F37872001}" destId="{E084E19E-7E93-451A-8037-DC1CC8AB5DDB}" srcOrd="0" destOrd="0" presId="urn:microsoft.com/office/officeart/2005/8/layout/matrix1"/>
    <dgm:cxn modelId="{B7EF8CA4-A72C-4879-9491-6174173988A6}" srcId="{F3E5F84A-0BA6-4294-8FF2-2B865C96A7D4}" destId="{4030CEE2-92BE-4E00-BDC3-34E4D945DE0F}" srcOrd="3" destOrd="0" parTransId="{E0B4E2D9-59F9-4D2A-B9DD-25B124A2E0E1}" sibTransId="{50DFBE11-EF01-473A-9197-0A9EF15B35BF}"/>
    <dgm:cxn modelId="{BF30B557-1073-4E42-9E5A-874F4E31FB79}" type="presOf" srcId="{F3E5F84A-0BA6-4294-8FF2-2B865C96A7D4}" destId="{10F367FE-26C2-43A1-BD43-859210D9956E}" srcOrd="0" destOrd="0" presId="urn:microsoft.com/office/officeart/2005/8/layout/matrix1"/>
    <dgm:cxn modelId="{16E6F8FD-53A2-45CC-ABC2-6B25A914113E}" type="presOf" srcId="{4030CEE2-92BE-4E00-BDC3-34E4D945DE0F}" destId="{D7288754-E888-4260-89AC-9D0CF7095E1E}" srcOrd="0" destOrd="0" presId="urn:microsoft.com/office/officeart/2005/8/layout/matrix1"/>
    <dgm:cxn modelId="{BAB0328B-B34F-4C4F-8408-3FAA3023E479}" srcId="{F3E5F84A-0BA6-4294-8FF2-2B865C96A7D4}" destId="{0FEA10CE-F75E-4790-BBD9-C8B85AE67CCB}" srcOrd="0" destOrd="0" parTransId="{21E366F4-06D2-4C41-97EB-E00A8440C0CD}" sibTransId="{837E43E4-EB07-45C6-A7C1-ED9E0DEE0C7C}"/>
    <dgm:cxn modelId="{1E007778-B867-4E3C-9361-71953189ECF0}" type="presOf" srcId="{2E329D9D-031A-4977-9472-978B54CC526C}" destId="{ADC92FD2-1A21-4986-8AB9-158DCD47A8D7}" srcOrd="1" destOrd="0" presId="urn:microsoft.com/office/officeart/2005/8/layout/matrix1"/>
    <dgm:cxn modelId="{8BE75D11-BC19-4B28-BD65-64804B4C7901}" type="presOf" srcId="{4B9538AB-BB8E-4F4E-82C8-4717C5FA8872}" destId="{B3FD6CE8-FA5B-42A4-9807-AFE037DE3A3F}" srcOrd="0" destOrd="0" presId="urn:microsoft.com/office/officeart/2005/8/layout/matrix1"/>
    <dgm:cxn modelId="{14246E09-3F0F-430A-BE48-ED47EAC1965E}" srcId="{4B9538AB-BB8E-4F4E-82C8-4717C5FA8872}" destId="{F3E5F84A-0BA6-4294-8FF2-2B865C96A7D4}" srcOrd="0" destOrd="0" parTransId="{1A5F81CC-B2FD-495B-BE8A-F9ACF2CF1A56}" sibTransId="{BB1D4A15-F841-4519-BBF2-572057D31B8F}"/>
    <dgm:cxn modelId="{722477DF-678A-419C-AB95-49C60DE736D1}" srcId="{F3E5F84A-0BA6-4294-8FF2-2B865C96A7D4}" destId="{B0BECA6D-B066-459C-B369-300F37872001}" srcOrd="2" destOrd="0" parTransId="{9140CC68-BE98-433F-B1AD-82485B09BAB7}" sibTransId="{07E51618-F2C8-404A-829D-922F5725CD2F}"/>
    <dgm:cxn modelId="{47B20371-DEFA-40D9-8C24-CA2AA378A2E3}" type="presOf" srcId="{4030CEE2-92BE-4E00-BDC3-34E4D945DE0F}" destId="{C31F0BF9-EBE3-4EA1-9BE8-6201B919738B}" srcOrd="1" destOrd="0" presId="urn:microsoft.com/office/officeart/2005/8/layout/matrix1"/>
    <dgm:cxn modelId="{818D549E-CF6C-4DAF-9608-2FB0782FA9AD}" type="presOf" srcId="{0FEA10CE-F75E-4790-BBD9-C8B85AE67CCB}" destId="{0E19ACC6-BDAF-408E-83DD-4CD59C459721}" srcOrd="1" destOrd="0" presId="urn:microsoft.com/office/officeart/2005/8/layout/matrix1"/>
    <dgm:cxn modelId="{AA3BE272-0148-42C9-81FC-CF9378B455B7}" type="presParOf" srcId="{B3FD6CE8-FA5B-42A4-9807-AFE037DE3A3F}" destId="{3725F252-CA63-4C1A-AB36-787604FE1133}" srcOrd="0" destOrd="0" presId="urn:microsoft.com/office/officeart/2005/8/layout/matrix1"/>
    <dgm:cxn modelId="{6F94D816-5441-4C90-A0F9-91832006C705}" type="presParOf" srcId="{3725F252-CA63-4C1A-AB36-787604FE1133}" destId="{639FBB6B-1A8E-4124-A565-02D39B23670C}" srcOrd="0" destOrd="0" presId="urn:microsoft.com/office/officeart/2005/8/layout/matrix1"/>
    <dgm:cxn modelId="{91CCEB60-DE69-4715-9486-F8A343FC136C}" type="presParOf" srcId="{3725F252-CA63-4C1A-AB36-787604FE1133}" destId="{0E19ACC6-BDAF-408E-83DD-4CD59C459721}" srcOrd="1" destOrd="0" presId="urn:microsoft.com/office/officeart/2005/8/layout/matrix1"/>
    <dgm:cxn modelId="{2D1B2E46-81E4-4648-AB55-161F0D07FE48}" type="presParOf" srcId="{3725F252-CA63-4C1A-AB36-787604FE1133}" destId="{75E5C01E-3A0F-4AB3-A990-539CD79E9D1E}" srcOrd="2" destOrd="0" presId="urn:microsoft.com/office/officeart/2005/8/layout/matrix1"/>
    <dgm:cxn modelId="{9EFA64F1-9EE2-4A7D-8D07-39142DC04D17}" type="presParOf" srcId="{3725F252-CA63-4C1A-AB36-787604FE1133}" destId="{ADC92FD2-1A21-4986-8AB9-158DCD47A8D7}" srcOrd="3" destOrd="0" presId="urn:microsoft.com/office/officeart/2005/8/layout/matrix1"/>
    <dgm:cxn modelId="{CA5C9ABA-62B9-4D46-8E1B-CF964F33E7D3}" type="presParOf" srcId="{3725F252-CA63-4C1A-AB36-787604FE1133}" destId="{E084E19E-7E93-451A-8037-DC1CC8AB5DDB}" srcOrd="4" destOrd="0" presId="urn:microsoft.com/office/officeart/2005/8/layout/matrix1"/>
    <dgm:cxn modelId="{11E1087A-F8B5-4A86-B503-59623C7F06AF}" type="presParOf" srcId="{3725F252-CA63-4C1A-AB36-787604FE1133}" destId="{EE86C77C-E14D-4011-8FF1-D74916E69E68}" srcOrd="5" destOrd="0" presId="urn:microsoft.com/office/officeart/2005/8/layout/matrix1"/>
    <dgm:cxn modelId="{171967A9-42AF-40AA-A6BF-8307CCF7DB35}" type="presParOf" srcId="{3725F252-CA63-4C1A-AB36-787604FE1133}" destId="{D7288754-E888-4260-89AC-9D0CF7095E1E}" srcOrd="6" destOrd="0" presId="urn:microsoft.com/office/officeart/2005/8/layout/matrix1"/>
    <dgm:cxn modelId="{BBFFE694-D9A0-489A-AC48-46DBC8B9ABF7}" type="presParOf" srcId="{3725F252-CA63-4C1A-AB36-787604FE1133}" destId="{C31F0BF9-EBE3-4EA1-9BE8-6201B919738B}" srcOrd="7" destOrd="0" presId="urn:microsoft.com/office/officeart/2005/8/layout/matrix1"/>
    <dgm:cxn modelId="{BFC96678-B9F1-4A15-9AE5-65923DC7D744}" type="presParOf" srcId="{B3FD6CE8-FA5B-42A4-9807-AFE037DE3A3F}" destId="{10F367FE-26C2-43A1-BD43-859210D9956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C36406-2DC9-4B9B-8EA0-606D84924755}">
      <dsp:nvSpPr>
        <dsp:cNvPr id="0" name=""/>
        <dsp:cNvSpPr/>
      </dsp:nvSpPr>
      <dsp:spPr>
        <a:xfrm>
          <a:off x="1142" y="462"/>
          <a:ext cx="8227314" cy="11074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>
              <a:solidFill>
                <a:schemeClr val="bg1"/>
              </a:solidFill>
            </a:rPr>
            <a:t>2 Aspects</a:t>
          </a:r>
          <a:endParaRPr lang="en-US" sz="4800" kern="1200" dirty="0">
            <a:solidFill>
              <a:schemeClr val="bg1"/>
            </a:solidFill>
          </a:endParaRPr>
        </a:p>
      </dsp:txBody>
      <dsp:txXfrm>
        <a:off x="33579" y="32899"/>
        <a:ext cx="8162440" cy="1042606"/>
      </dsp:txXfrm>
    </dsp:sp>
    <dsp:sp modelId="{B1E278CB-8B0A-4D06-BE1F-95400D5E2ACE}">
      <dsp:nvSpPr>
        <dsp:cNvPr id="0" name=""/>
        <dsp:cNvSpPr/>
      </dsp:nvSpPr>
      <dsp:spPr>
        <a:xfrm>
          <a:off x="10117" y="1268613"/>
          <a:ext cx="5423104" cy="8262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chemeClr val="bg1"/>
              </a:solidFill>
            </a:rPr>
            <a:t>Online Resource</a:t>
          </a:r>
          <a:endParaRPr lang="en-US" sz="2100" b="1" kern="1200" dirty="0">
            <a:solidFill>
              <a:schemeClr val="bg1"/>
            </a:solidFill>
          </a:endParaRPr>
        </a:p>
      </dsp:txBody>
      <dsp:txXfrm>
        <a:off x="34317" y="1292813"/>
        <a:ext cx="5374704" cy="777851"/>
      </dsp:txXfrm>
    </dsp:sp>
    <dsp:sp modelId="{03497FB9-7A04-4E31-8EA7-30B953F4E3CC}">
      <dsp:nvSpPr>
        <dsp:cNvPr id="0" name=""/>
        <dsp:cNvSpPr/>
      </dsp:nvSpPr>
      <dsp:spPr>
        <a:xfrm>
          <a:off x="25966" y="2255534"/>
          <a:ext cx="2569923" cy="22699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u="sng" kern="1200" dirty="0" smtClean="0">
              <a:solidFill>
                <a:schemeClr val="bg1"/>
              </a:solidFill>
            </a:rPr>
            <a:t>Community User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Search pre-determined reports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View charts, graphs, data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Interact with CST </a:t>
          </a:r>
          <a:r>
            <a:rPr lang="en-US" sz="1600" kern="1200" dirty="0" smtClean="0">
              <a:solidFill>
                <a:schemeClr val="bg1"/>
              </a:solidFill>
            </a:rPr>
            <a:t>Staff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Interpretation Center</a:t>
          </a:r>
          <a:endParaRPr lang="en-US" sz="1600" kern="1200" dirty="0" smtClean="0">
            <a:solidFill>
              <a:schemeClr val="bg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>
            <a:solidFill>
              <a:schemeClr val="bg1"/>
            </a:solidFill>
          </a:endParaRPr>
        </a:p>
      </dsp:txBody>
      <dsp:txXfrm>
        <a:off x="92451" y="2322019"/>
        <a:ext cx="2436953" cy="2136995"/>
      </dsp:txXfrm>
    </dsp:sp>
    <dsp:sp modelId="{616F621A-31BB-4B92-B7AD-CB943B628A77}">
      <dsp:nvSpPr>
        <dsp:cNvPr id="0" name=""/>
        <dsp:cNvSpPr/>
      </dsp:nvSpPr>
      <dsp:spPr>
        <a:xfrm>
          <a:off x="2703230" y="2255534"/>
          <a:ext cx="2714142" cy="22528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u="sng" kern="1200" dirty="0" smtClean="0">
              <a:solidFill>
                <a:schemeClr val="bg1"/>
              </a:solidFill>
            </a:rPr>
            <a:t>Advanced User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u="none" kern="1200" dirty="0" smtClean="0">
              <a:solidFill>
                <a:schemeClr val="bg1"/>
              </a:solidFill>
            </a:rPr>
            <a:t>Search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u="none" kern="1200" dirty="0" smtClean="0">
              <a:solidFill>
                <a:schemeClr val="bg1"/>
              </a:solidFill>
            </a:rPr>
            <a:t>Create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u="none" kern="1200" dirty="0" smtClean="0">
              <a:solidFill>
                <a:schemeClr val="bg1"/>
              </a:solidFill>
            </a:rPr>
            <a:t>Analyze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u="none" kern="1200" dirty="0" smtClean="0">
              <a:solidFill>
                <a:schemeClr val="bg1"/>
              </a:solidFill>
            </a:rPr>
            <a:t>Communicate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u="none" kern="1200" dirty="0" smtClean="0">
              <a:solidFill>
                <a:schemeClr val="bg1"/>
              </a:solidFill>
            </a:rPr>
            <a:t>Publish</a:t>
          </a:r>
        </a:p>
      </dsp:txBody>
      <dsp:txXfrm>
        <a:off x="2769213" y="2321517"/>
        <a:ext cx="2582176" cy="2120863"/>
      </dsp:txXfrm>
    </dsp:sp>
    <dsp:sp modelId="{2DD86FBC-5F17-48D2-800B-A5E60A3009F2}">
      <dsp:nvSpPr>
        <dsp:cNvPr id="0" name=""/>
        <dsp:cNvSpPr/>
      </dsp:nvSpPr>
      <dsp:spPr>
        <a:xfrm>
          <a:off x="5648742" y="1268613"/>
          <a:ext cx="2570740" cy="8240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chemeClr val="bg1"/>
              </a:solidFill>
            </a:rPr>
            <a:t>Data Consultation Service</a:t>
          </a:r>
          <a:endParaRPr lang="en-US" sz="2100" b="1" kern="1200" dirty="0">
            <a:solidFill>
              <a:schemeClr val="bg1"/>
            </a:solidFill>
          </a:endParaRPr>
        </a:p>
      </dsp:txBody>
      <dsp:txXfrm>
        <a:off x="5672878" y="1292749"/>
        <a:ext cx="2522468" cy="775801"/>
      </dsp:txXfrm>
    </dsp:sp>
    <dsp:sp modelId="{C789D261-1B2A-429E-8E55-2A70EE9CD048}">
      <dsp:nvSpPr>
        <dsp:cNvPr id="0" name=""/>
        <dsp:cNvSpPr/>
      </dsp:nvSpPr>
      <dsp:spPr>
        <a:xfrm>
          <a:off x="5656255" y="2253356"/>
          <a:ext cx="2555713" cy="22478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solidFill>
                <a:schemeClr val="bg1"/>
              </a:solidFill>
            </a:rPr>
            <a:t>Data Gathering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solidFill>
                <a:schemeClr val="bg1"/>
              </a:solidFill>
            </a:rPr>
            <a:t>Analysis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solidFill>
                <a:schemeClr val="bg1"/>
              </a:solidFill>
            </a:rPr>
            <a:t>Reporting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solidFill>
                <a:schemeClr val="bg1"/>
              </a:solidFill>
            </a:rPr>
            <a:t>Interpretation</a:t>
          </a:r>
          <a:endParaRPr lang="en-US" sz="1600" b="0" kern="1200" dirty="0">
            <a:solidFill>
              <a:schemeClr val="bg1"/>
            </a:solidFill>
          </a:endParaRPr>
        </a:p>
      </dsp:txBody>
      <dsp:txXfrm>
        <a:off x="5722092" y="2319193"/>
        <a:ext cx="2424039" cy="21161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AD8452-55D2-4C9F-B1D7-DBA97CEB1AC8}">
      <dsp:nvSpPr>
        <dsp:cNvPr id="0" name=""/>
        <dsp:cNvSpPr/>
      </dsp:nvSpPr>
      <dsp:spPr>
        <a:xfrm rot="10760471">
          <a:off x="1241319" y="2183608"/>
          <a:ext cx="977984" cy="22895"/>
        </a:xfrm>
        <a:custGeom>
          <a:avLst/>
          <a:gdLst/>
          <a:ahLst/>
          <a:cxnLst/>
          <a:rect l="0" t="0" r="0" b="0"/>
          <a:pathLst>
            <a:path>
              <a:moveTo>
                <a:pt x="0" y="11447"/>
              </a:moveTo>
              <a:lnTo>
                <a:pt x="977984" y="114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A58C47-9A0E-4610-95DC-E861FF24086B}">
      <dsp:nvSpPr>
        <dsp:cNvPr id="0" name=""/>
        <dsp:cNvSpPr/>
      </dsp:nvSpPr>
      <dsp:spPr>
        <a:xfrm rot="2455728">
          <a:off x="2786418" y="2935215"/>
          <a:ext cx="1354735" cy="22895"/>
        </a:xfrm>
        <a:custGeom>
          <a:avLst/>
          <a:gdLst/>
          <a:ahLst/>
          <a:cxnLst/>
          <a:rect l="0" t="0" r="0" b="0"/>
          <a:pathLst>
            <a:path>
              <a:moveTo>
                <a:pt x="0" y="11447"/>
              </a:moveTo>
              <a:lnTo>
                <a:pt x="1354735" y="114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3CE525-444A-4C3E-AE97-BF213408F43F}">
      <dsp:nvSpPr>
        <dsp:cNvPr id="0" name=""/>
        <dsp:cNvSpPr/>
      </dsp:nvSpPr>
      <dsp:spPr>
        <a:xfrm rot="1023597">
          <a:off x="2922772" y="2481195"/>
          <a:ext cx="1329314" cy="22895"/>
        </a:xfrm>
        <a:custGeom>
          <a:avLst/>
          <a:gdLst/>
          <a:ahLst/>
          <a:cxnLst/>
          <a:rect l="0" t="0" r="0" b="0"/>
          <a:pathLst>
            <a:path>
              <a:moveTo>
                <a:pt x="0" y="11447"/>
              </a:moveTo>
              <a:lnTo>
                <a:pt x="1329314" y="114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C09D86-F5BA-4752-B233-513C91AF6E1B}">
      <dsp:nvSpPr>
        <dsp:cNvPr id="0" name=""/>
        <dsp:cNvSpPr/>
      </dsp:nvSpPr>
      <dsp:spPr>
        <a:xfrm rot="21265360">
          <a:off x="2948621" y="2068249"/>
          <a:ext cx="1435266" cy="22895"/>
        </a:xfrm>
        <a:custGeom>
          <a:avLst/>
          <a:gdLst/>
          <a:ahLst/>
          <a:cxnLst/>
          <a:rect l="0" t="0" r="0" b="0"/>
          <a:pathLst>
            <a:path>
              <a:moveTo>
                <a:pt x="0" y="11447"/>
              </a:moveTo>
              <a:lnTo>
                <a:pt x="1435266" y="114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E37ECC-764C-459B-9B69-D4B00FC3D8EA}">
      <dsp:nvSpPr>
        <dsp:cNvPr id="0" name=""/>
        <dsp:cNvSpPr/>
      </dsp:nvSpPr>
      <dsp:spPr>
        <a:xfrm rot="19901498">
          <a:off x="2868265" y="1644323"/>
          <a:ext cx="1400657" cy="22895"/>
        </a:xfrm>
        <a:custGeom>
          <a:avLst/>
          <a:gdLst/>
          <a:ahLst/>
          <a:cxnLst/>
          <a:rect l="0" t="0" r="0" b="0"/>
          <a:pathLst>
            <a:path>
              <a:moveTo>
                <a:pt x="0" y="11447"/>
              </a:moveTo>
              <a:lnTo>
                <a:pt x="1400657" y="114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F71DD3-F228-486D-BC3F-B4A12FF0C435}">
      <dsp:nvSpPr>
        <dsp:cNvPr id="0" name=""/>
        <dsp:cNvSpPr/>
      </dsp:nvSpPr>
      <dsp:spPr>
        <a:xfrm rot="18541508">
          <a:off x="2611302" y="1238300"/>
          <a:ext cx="1465105" cy="22895"/>
        </a:xfrm>
        <a:custGeom>
          <a:avLst/>
          <a:gdLst/>
          <a:ahLst/>
          <a:cxnLst/>
          <a:rect l="0" t="0" r="0" b="0"/>
          <a:pathLst>
            <a:path>
              <a:moveTo>
                <a:pt x="0" y="11447"/>
              </a:moveTo>
              <a:lnTo>
                <a:pt x="1465105" y="114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470102-CAE5-4682-AFB6-359C5861B07A}">
      <dsp:nvSpPr>
        <dsp:cNvPr id="0" name=""/>
        <dsp:cNvSpPr/>
      </dsp:nvSpPr>
      <dsp:spPr>
        <a:xfrm>
          <a:off x="1951535" y="1581582"/>
          <a:ext cx="1289824" cy="11584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9F2D89-1DF0-4C66-ABE9-9865AAAF04AC}">
      <dsp:nvSpPr>
        <dsp:cNvPr id="0" name=""/>
        <dsp:cNvSpPr/>
      </dsp:nvSpPr>
      <dsp:spPr>
        <a:xfrm>
          <a:off x="3616538" y="22996"/>
          <a:ext cx="859890" cy="7197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bg1"/>
              </a:solidFill>
            </a:rPr>
            <a:t>Student Involvement</a:t>
          </a:r>
          <a:endParaRPr lang="en-US" sz="800" kern="1200" dirty="0">
            <a:solidFill>
              <a:schemeClr val="bg1"/>
            </a:solidFill>
          </a:endParaRPr>
        </a:p>
      </dsp:txBody>
      <dsp:txXfrm>
        <a:off x="3742466" y="128395"/>
        <a:ext cx="608034" cy="508913"/>
      </dsp:txXfrm>
    </dsp:sp>
    <dsp:sp modelId="{8DE0E3B6-DFCD-4E73-8B5F-1A338F911E77}">
      <dsp:nvSpPr>
        <dsp:cNvPr id="0" name=""/>
        <dsp:cNvSpPr/>
      </dsp:nvSpPr>
      <dsp:spPr>
        <a:xfrm>
          <a:off x="4249459" y="22996"/>
          <a:ext cx="1289835" cy="719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100" kern="1200"/>
        </a:p>
      </dsp:txBody>
      <dsp:txXfrm>
        <a:off x="4249459" y="22996"/>
        <a:ext cx="1289835" cy="719711"/>
      </dsp:txXfrm>
    </dsp:sp>
    <dsp:sp modelId="{D1486107-62DC-468F-AAD6-9811F6DEE999}">
      <dsp:nvSpPr>
        <dsp:cNvPr id="0" name=""/>
        <dsp:cNvSpPr/>
      </dsp:nvSpPr>
      <dsp:spPr>
        <a:xfrm>
          <a:off x="4149627" y="725851"/>
          <a:ext cx="736926" cy="8369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bg1"/>
              </a:solidFill>
            </a:rPr>
            <a:t>Program Evaluation</a:t>
          </a:r>
          <a:endParaRPr lang="en-US" sz="800" kern="1200" dirty="0">
            <a:solidFill>
              <a:schemeClr val="bg1"/>
            </a:solidFill>
          </a:endParaRPr>
        </a:p>
      </dsp:txBody>
      <dsp:txXfrm>
        <a:off x="4257547" y="848424"/>
        <a:ext cx="521086" cy="591832"/>
      </dsp:txXfrm>
    </dsp:sp>
    <dsp:sp modelId="{D1BAF81C-88AF-43D1-95F1-E9125EB4929B}">
      <dsp:nvSpPr>
        <dsp:cNvPr id="0" name=""/>
        <dsp:cNvSpPr/>
      </dsp:nvSpPr>
      <dsp:spPr>
        <a:xfrm>
          <a:off x="4813290" y="725851"/>
          <a:ext cx="1105389" cy="8369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100" kern="1200"/>
        </a:p>
      </dsp:txBody>
      <dsp:txXfrm>
        <a:off x="4813290" y="725851"/>
        <a:ext cx="1105389" cy="836978"/>
      </dsp:txXfrm>
    </dsp:sp>
    <dsp:sp modelId="{E99E45A1-E727-4A45-9B55-4AD76F1B4850}">
      <dsp:nvSpPr>
        <dsp:cNvPr id="0" name=""/>
        <dsp:cNvSpPr/>
      </dsp:nvSpPr>
      <dsp:spPr>
        <a:xfrm>
          <a:off x="4378959" y="1582466"/>
          <a:ext cx="734828" cy="7835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bg1"/>
              </a:solidFill>
            </a:rPr>
            <a:t>Applied Research and Information</a:t>
          </a:r>
          <a:endParaRPr lang="en-US" sz="800" kern="1200" dirty="0">
            <a:solidFill>
              <a:schemeClr val="bg1"/>
            </a:solidFill>
          </a:endParaRPr>
        </a:p>
      </dsp:txBody>
      <dsp:txXfrm>
        <a:off x="4486572" y="1697208"/>
        <a:ext cx="519602" cy="554026"/>
      </dsp:txXfrm>
    </dsp:sp>
    <dsp:sp modelId="{CA8F401B-7B6C-4A59-9068-A0F8887A4557}">
      <dsp:nvSpPr>
        <dsp:cNvPr id="0" name=""/>
        <dsp:cNvSpPr/>
      </dsp:nvSpPr>
      <dsp:spPr>
        <a:xfrm>
          <a:off x="4200410" y="2399230"/>
          <a:ext cx="897838" cy="8385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bg1"/>
              </a:solidFill>
            </a:rPr>
            <a:t>Community Planning and Support </a:t>
          </a:r>
          <a:endParaRPr lang="en-US" sz="800" kern="1200" dirty="0">
            <a:solidFill>
              <a:schemeClr val="bg1"/>
            </a:solidFill>
          </a:endParaRPr>
        </a:p>
      </dsp:txBody>
      <dsp:txXfrm>
        <a:off x="4331895" y="2522035"/>
        <a:ext cx="634868" cy="592957"/>
      </dsp:txXfrm>
    </dsp:sp>
    <dsp:sp modelId="{2160BDA0-0FAD-469A-8EB1-B911C2DE5293}">
      <dsp:nvSpPr>
        <dsp:cNvPr id="0" name=""/>
        <dsp:cNvSpPr/>
      </dsp:nvSpPr>
      <dsp:spPr>
        <a:xfrm>
          <a:off x="4823844" y="2399230"/>
          <a:ext cx="1346757" cy="8385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100" kern="1200"/>
        </a:p>
      </dsp:txBody>
      <dsp:txXfrm>
        <a:off x="4823844" y="2399230"/>
        <a:ext cx="1346757" cy="838567"/>
      </dsp:txXfrm>
    </dsp:sp>
    <dsp:sp modelId="{760DB51F-F726-4FF8-B1C8-BBB24979407A}">
      <dsp:nvSpPr>
        <dsp:cNvPr id="0" name=""/>
        <dsp:cNvSpPr/>
      </dsp:nvSpPr>
      <dsp:spPr>
        <a:xfrm>
          <a:off x="3887002" y="3235429"/>
          <a:ext cx="789119" cy="8406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bg1"/>
              </a:solidFill>
            </a:rPr>
            <a:t>Symposium and Conversation Series</a:t>
          </a:r>
          <a:endParaRPr lang="en-US" sz="800" kern="1200" dirty="0">
            <a:solidFill>
              <a:schemeClr val="bg1"/>
            </a:solidFill>
          </a:endParaRPr>
        </a:p>
      </dsp:txBody>
      <dsp:txXfrm>
        <a:off x="4002566" y="3358541"/>
        <a:ext cx="557991" cy="594440"/>
      </dsp:txXfrm>
    </dsp:sp>
    <dsp:sp modelId="{050149AA-831D-42CD-87D1-72E49BAA1588}">
      <dsp:nvSpPr>
        <dsp:cNvPr id="0" name=""/>
        <dsp:cNvSpPr/>
      </dsp:nvSpPr>
      <dsp:spPr>
        <a:xfrm>
          <a:off x="0" y="1692437"/>
          <a:ext cx="1241410" cy="10307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Rural Communities and Organizations</a:t>
          </a:r>
          <a:endParaRPr lang="en-US" sz="1000" kern="1200" dirty="0"/>
        </a:p>
      </dsp:txBody>
      <dsp:txXfrm>
        <a:off x="181800" y="1843388"/>
        <a:ext cx="877810" cy="7288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983705-8F92-49B4-AB46-CE3E49724795}">
      <dsp:nvSpPr>
        <dsp:cNvPr id="0" name=""/>
        <dsp:cNvSpPr/>
      </dsp:nvSpPr>
      <dsp:spPr>
        <a:xfrm rot="16200000">
          <a:off x="-1820799" y="1820799"/>
          <a:ext cx="4495800" cy="8542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Academic Community</a:t>
          </a:r>
          <a:endParaRPr lang="en-US" sz="3900" kern="1200" dirty="0"/>
        </a:p>
      </dsp:txBody>
      <dsp:txXfrm>
        <a:off x="-1820799" y="1820799"/>
        <a:ext cx="4495800" cy="8542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BA56E8-5585-470B-A241-595991492507}">
      <dsp:nvSpPr>
        <dsp:cNvPr id="0" name=""/>
        <dsp:cNvSpPr/>
      </dsp:nvSpPr>
      <dsp:spPr>
        <a:xfrm>
          <a:off x="3017903" y="157668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3379980" y="632894"/>
        <a:ext cx="1991423" cy="1222010"/>
      </dsp:txXfrm>
    </dsp:sp>
    <dsp:sp modelId="{1577F84D-78D7-4146-A6EA-812C3250C75F}">
      <dsp:nvSpPr>
        <dsp:cNvPr id="0" name=""/>
        <dsp:cNvSpPr/>
      </dsp:nvSpPr>
      <dsp:spPr>
        <a:xfrm>
          <a:off x="2986900" y="1646307"/>
          <a:ext cx="1341386" cy="93961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Data Services Center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3397141" y="1889042"/>
        <a:ext cx="804832" cy="516789"/>
      </dsp:txXfrm>
    </dsp:sp>
    <dsp:sp modelId="{B2190876-63A5-45C6-8385-3038786BE0A0}">
      <dsp:nvSpPr>
        <dsp:cNvPr id="0" name=""/>
        <dsp:cNvSpPr/>
      </dsp:nvSpPr>
      <dsp:spPr>
        <a:xfrm>
          <a:off x="1066792" y="1462979"/>
          <a:ext cx="2384956" cy="231120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Statistics Discipline and Academic Community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1291375" y="2060039"/>
        <a:ext cx="1430973" cy="12711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38E5B8-1FE3-4E39-930B-264169AB4CEF}">
      <dsp:nvSpPr>
        <dsp:cNvPr id="0" name=""/>
        <dsp:cNvSpPr/>
      </dsp:nvSpPr>
      <dsp:spPr>
        <a:xfrm>
          <a:off x="685804" y="0"/>
          <a:ext cx="1008608" cy="10086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bg1"/>
              </a:solidFill>
            </a:rPr>
            <a:t>Data Services Center Project Data</a:t>
          </a:r>
          <a:endParaRPr lang="en-US" sz="1000" kern="1200" dirty="0">
            <a:solidFill>
              <a:schemeClr val="bg1"/>
            </a:solidFill>
          </a:endParaRPr>
        </a:p>
      </dsp:txBody>
      <dsp:txXfrm>
        <a:off x="833511" y="147707"/>
        <a:ext cx="713194" cy="713194"/>
      </dsp:txXfrm>
    </dsp:sp>
    <dsp:sp modelId="{5C5321B5-9801-420E-B082-129062C21888}">
      <dsp:nvSpPr>
        <dsp:cNvPr id="0" name=""/>
        <dsp:cNvSpPr/>
      </dsp:nvSpPr>
      <dsp:spPr>
        <a:xfrm>
          <a:off x="897609" y="1090508"/>
          <a:ext cx="584992" cy="584992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solidFill>
              <a:schemeClr val="bg1"/>
            </a:solidFill>
          </a:endParaRPr>
        </a:p>
      </dsp:txBody>
      <dsp:txXfrm>
        <a:off x="975150" y="1314209"/>
        <a:ext cx="429910" cy="137590"/>
      </dsp:txXfrm>
    </dsp:sp>
    <dsp:sp modelId="{68E8A439-70A9-4619-B111-216D4E79455B}">
      <dsp:nvSpPr>
        <dsp:cNvPr id="0" name=""/>
        <dsp:cNvSpPr/>
      </dsp:nvSpPr>
      <dsp:spPr>
        <a:xfrm>
          <a:off x="685804" y="1757399"/>
          <a:ext cx="1008608" cy="10086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bg1"/>
              </a:solidFill>
            </a:rPr>
            <a:t>Other Gov’t Agencies, Orgs Data</a:t>
          </a:r>
          <a:endParaRPr lang="en-US" sz="1000" kern="1200" dirty="0">
            <a:solidFill>
              <a:schemeClr val="bg1"/>
            </a:solidFill>
          </a:endParaRPr>
        </a:p>
      </dsp:txBody>
      <dsp:txXfrm>
        <a:off x="833511" y="1905106"/>
        <a:ext cx="713194" cy="713194"/>
      </dsp:txXfrm>
    </dsp:sp>
    <dsp:sp modelId="{7CF49F4C-A945-42B3-BB40-D466772D4A5F}">
      <dsp:nvSpPr>
        <dsp:cNvPr id="0" name=""/>
        <dsp:cNvSpPr/>
      </dsp:nvSpPr>
      <dsp:spPr>
        <a:xfrm>
          <a:off x="897609" y="2847906"/>
          <a:ext cx="584992" cy="584992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solidFill>
              <a:schemeClr val="bg1"/>
            </a:solidFill>
          </a:endParaRPr>
        </a:p>
      </dsp:txBody>
      <dsp:txXfrm>
        <a:off x="975150" y="3071607"/>
        <a:ext cx="429910" cy="137590"/>
      </dsp:txXfrm>
    </dsp:sp>
    <dsp:sp modelId="{09F8D16C-5ABB-47DD-A97C-6856304D820B}">
      <dsp:nvSpPr>
        <dsp:cNvPr id="0" name=""/>
        <dsp:cNvSpPr/>
      </dsp:nvSpPr>
      <dsp:spPr>
        <a:xfrm>
          <a:off x="685804" y="3514798"/>
          <a:ext cx="1008608" cy="10086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bg1"/>
              </a:solidFill>
            </a:rPr>
            <a:t>User Submitted Data</a:t>
          </a:r>
          <a:endParaRPr lang="en-US" sz="1000" kern="1200" dirty="0">
            <a:solidFill>
              <a:schemeClr val="bg1"/>
            </a:solidFill>
          </a:endParaRPr>
        </a:p>
      </dsp:txBody>
      <dsp:txXfrm>
        <a:off x="833511" y="3662505"/>
        <a:ext cx="713194" cy="713194"/>
      </dsp:txXfrm>
    </dsp:sp>
    <dsp:sp modelId="{1CDA7907-4917-463D-8745-F1E7FB39B08A}">
      <dsp:nvSpPr>
        <dsp:cNvPr id="0" name=""/>
        <dsp:cNvSpPr/>
      </dsp:nvSpPr>
      <dsp:spPr>
        <a:xfrm rot="64406">
          <a:off x="1908448" y="2064393"/>
          <a:ext cx="750335" cy="375202"/>
        </a:xfrm>
        <a:prstGeom prst="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solidFill>
              <a:schemeClr val="bg1"/>
            </a:solidFill>
          </a:endParaRPr>
        </a:p>
      </dsp:txBody>
      <dsp:txXfrm>
        <a:off x="1908458" y="2138379"/>
        <a:ext cx="637774" cy="225122"/>
      </dsp:txXfrm>
    </dsp:sp>
    <dsp:sp modelId="{AA2C2221-3D1F-4C94-9B29-43A67CB73633}">
      <dsp:nvSpPr>
        <dsp:cNvPr id="0" name=""/>
        <dsp:cNvSpPr/>
      </dsp:nvSpPr>
      <dsp:spPr>
        <a:xfrm>
          <a:off x="2994053" y="1295403"/>
          <a:ext cx="2017216" cy="20172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/>
              </a:solidFill>
            </a:rPr>
            <a:t>Data Services Center Database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3289467" y="1590817"/>
        <a:ext cx="1426388" cy="142638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BF6048-F14B-48E2-897E-DA4EEF96C469}">
      <dsp:nvSpPr>
        <dsp:cNvPr id="0" name=""/>
        <dsp:cNvSpPr/>
      </dsp:nvSpPr>
      <dsp:spPr>
        <a:xfrm>
          <a:off x="2373658" y="521839"/>
          <a:ext cx="3482283" cy="3482283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67B841-03D6-4FA0-B218-28ACA71846D3}">
      <dsp:nvSpPr>
        <dsp:cNvPr id="0" name=""/>
        <dsp:cNvSpPr/>
      </dsp:nvSpPr>
      <dsp:spPr>
        <a:xfrm>
          <a:off x="2373658" y="521839"/>
          <a:ext cx="3482283" cy="3482283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3717BA-9060-4C0E-9B58-6FE0270DFF25}">
      <dsp:nvSpPr>
        <dsp:cNvPr id="0" name=""/>
        <dsp:cNvSpPr/>
      </dsp:nvSpPr>
      <dsp:spPr>
        <a:xfrm>
          <a:off x="2373658" y="521839"/>
          <a:ext cx="3482283" cy="3482283"/>
        </a:xfrm>
        <a:prstGeom prst="blockArc">
          <a:avLst>
            <a:gd name="adj1" fmla="val 0"/>
            <a:gd name="adj2" fmla="val 54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066B77-E72F-4E12-A833-812366D4DB04}">
      <dsp:nvSpPr>
        <dsp:cNvPr id="0" name=""/>
        <dsp:cNvSpPr/>
      </dsp:nvSpPr>
      <dsp:spPr>
        <a:xfrm>
          <a:off x="2373658" y="521839"/>
          <a:ext cx="3482283" cy="3482283"/>
        </a:xfrm>
        <a:prstGeom prst="blockArc">
          <a:avLst>
            <a:gd name="adj1" fmla="val 16200000"/>
            <a:gd name="adj2" fmla="val 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648B2F-F99E-4390-BA7F-9B1158838192}">
      <dsp:nvSpPr>
        <dsp:cNvPr id="0" name=""/>
        <dsp:cNvSpPr/>
      </dsp:nvSpPr>
      <dsp:spPr>
        <a:xfrm>
          <a:off x="3313137" y="1461318"/>
          <a:ext cx="1603325" cy="16033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bg1"/>
              </a:solidFill>
            </a:rPr>
            <a:t>Academics</a:t>
          </a:r>
          <a:endParaRPr lang="en-US" sz="1900" kern="1200" dirty="0">
            <a:solidFill>
              <a:schemeClr val="bg1"/>
            </a:solidFill>
          </a:endParaRPr>
        </a:p>
      </dsp:txBody>
      <dsp:txXfrm>
        <a:off x="3547939" y="1696120"/>
        <a:ext cx="1133721" cy="1133721"/>
      </dsp:txXfrm>
    </dsp:sp>
    <dsp:sp modelId="{44C96D4B-43F5-4DAE-A3A0-A9F8CBC5B5D1}">
      <dsp:nvSpPr>
        <dsp:cNvPr id="0" name=""/>
        <dsp:cNvSpPr/>
      </dsp:nvSpPr>
      <dsp:spPr>
        <a:xfrm>
          <a:off x="3553636" y="1079"/>
          <a:ext cx="1122327" cy="1122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bg1"/>
              </a:solidFill>
            </a:rPr>
            <a:t>Student &amp; Faculty Research</a:t>
          </a:r>
          <a:endParaRPr lang="en-US" sz="1000" kern="1200" dirty="0">
            <a:solidFill>
              <a:schemeClr val="bg1"/>
            </a:solidFill>
          </a:endParaRPr>
        </a:p>
      </dsp:txBody>
      <dsp:txXfrm>
        <a:off x="3717997" y="165440"/>
        <a:ext cx="793605" cy="793605"/>
      </dsp:txXfrm>
    </dsp:sp>
    <dsp:sp modelId="{973C3654-8C1F-46D9-84A9-990A068B8FAF}">
      <dsp:nvSpPr>
        <dsp:cNvPr id="0" name=""/>
        <dsp:cNvSpPr/>
      </dsp:nvSpPr>
      <dsp:spPr>
        <a:xfrm>
          <a:off x="5254373" y="1701817"/>
          <a:ext cx="1122327" cy="1122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bg1"/>
              </a:solidFill>
            </a:rPr>
            <a:t>Community Service Projects</a:t>
          </a:r>
          <a:endParaRPr lang="en-US" sz="1000" kern="1200" dirty="0">
            <a:solidFill>
              <a:schemeClr val="bg1"/>
            </a:solidFill>
          </a:endParaRPr>
        </a:p>
      </dsp:txBody>
      <dsp:txXfrm>
        <a:off x="5418734" y="1866178"/>
        <a:ext cx="793605" cy="793605"/>
      </dsp:txXfrm>
    </dsp:sp>
    <dsp:sp modelId="{83ABEB19-D172-4717-8D35-E0DA6964490C}">
      <dsp:nvSpPr>
        <dsp:cNvPr id="0" name=""/>
        <dsp:cNvSpPr/>
      </dsp:nvSpPr>
      <dsp:spPr>
        <a:xfrm>
          <a:off x="3553636" y="3402555"/>
          <a:ext cx="1122327" cy="1122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bg1"/>
              </a:solidFill>
            </a:rPr>
            <a:t>Classroom Incorporation</a:t>
          </a:r>
          <a:endParaRPr lang="en-US" sz="1000" kern="1200" dirty="0">
            <a:solidFill>
              <a:schemeClr val="bg1"/>
            </a:solidFill>
          </a:endParaRPr>
        </a:p>
      </dsp:txBody>
      <dsp:txXfrm>
        <a:off x="3717997" y="3566916"/>
        <a:ext cx="793605" cy="793605"/>
      </dsp:txXfrm>
    </dsp:sp>
    <dsp:sp modelId="{EEC9A2ED-3483-48AD-94EA-62421E4B0CC6}">
      <dsp:nvSpPr>
        <dsp:cNvPr id="0" name=""/>
        <dsp:cNvSpPr/>
      </dsp:nvSpPr>
      <dsp:spPr>
        <a:xfrm>
          <a:off x="1852898" y="1701817"/>
          <a:ext cx="1122327" cy="1122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bg1"/>
              </a:solidFill>
            </a:rPr>
            <a:t>Faculty &amp; Student Relationships</a:t>
          </a:r>
          <a:endParaRPr lang="en-US" sz="1000" kern="1200" dirty="0">
            <a:solidFill>
              <a:schemeClr val="bg1"/>
            </a:solidFill>
          </a:endParaRPr>
        </a:p>
      </dsp:txBody>
      <dsp:txXfrm>
        <a:off x="2017259" y="1866178"/>
        <a:ext cx="793605" cy="79360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9FBB6B-1A8E-4124-A565-02D39B23670C}">
      <dsp:nvSpPr>
        <dsp:cNvPr id="0" name=""/>
        <dsp:cNvSpPr/>
      </dsp:nvSpPr>
      <dsp:spPr>
        <a:xfrm rot="16200000">
          <a:off x="925909" y="-925909"/>
          <a:ext cx="2262981" cy="4114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Staff</a:t>
          </a:r>
          <a:endParaRPr lang="en-US" sz="3900" kern="1200" dirty="0"/>
        </a:p>
      </dsp:txBody>
      <dsp:txXfrm rot="5400000">
        <a:off x="-1" y="1"/>
        <a:ext cx="4114800" cy="1697236"/>
      </dsp:txXfrm>
    </dsp:sp>
    <dsp:sp modelId="{75E5C01E-3A0F-4AB3-A990-539CD79E9D1E}">
      <dsp:nvSpPr>
        <dsp:cNvPr id="0" name=""/>
        <dsp:cNvSpPr/>
      </dsp:nvSpPr>
      <dsp:spPr>
        <a:xfrm>
          <a:off x="4114800" y="0"/>
          <a:ext cx="4114800" cy="226298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Financial</a:t>
          </a:r>
          <a:endParaRPr lang="en-US" sz="3900" kern="1200" dirty="0"/>
        </a:p>
      </dsp:txBody>
      <dsp:txXfrm>
        <a:off x="4114800" y="0"/>
        <a:ext cx="4114800" cy="1697236"/>
      </dsp:txXfrm>
    </dsp:sp>
    <dsp:sp modelId="{E084E19E-7E93-451A-8037-DC1CC8AB5DDB}">
      <dsp:nvSpPr>
        <dsp:cNvPr id="0" name=""/>
        <dsp:cNvSpPr/>
      </dsp:nvSpPr>
      <dsp:spPr>
        <a:xfrm rot="10800000">
          <a:off x="0" y="2262981"/>
          <a:ext cx="4114800" cy="226298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Skills</a:t>
          </a:r>
          <a:endParaRPr lang="en-US" sz="3900" kern="1200" dirty="0"/>
        </a:p>
      </dsp:txBody>
      <dsp:txXfrm rot="10800000">
        <a:off x="0" y="2828726"/>
        <a:ext cx="4114800" cy="1697236"/>
      </dsp:txXfrm>
    </dsp:sp>
    <dsp:sp modelId="{D7288754-E888-4260-89AC-9D0CF7095E1E}">
      <dsp:nvSpPr>
        <dsp:cNvPr id="0" name=""/>
        <dsp:cNvSpPr/>
      </dsp:nvSpPr>
      <dsp:spPr>
        <a:xfrm rot="5400000">
          <a:off x="5040709" y="1337072"/>
          <a:ext cx="2262981" cy="4114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Infrastructure</a:t>
          </a:r>
          <a:endParaRPr lang="en-US" sz="3900" kern="1200" dirty="0"/>
        </a:p>
      </dsp:txBody>
      <dsp:txXfrm rot="-5400000">
        <a:off x="4114799" y="2828726"/>
        <a:ext cx="4114800" cy="1697236"/>
      </dsp:txXfrm>
    </dsp:sp>
    <dsp:sp modelId="{10F367FE-26C2-43A1-BD43-859210D9956E}">
      <dsp:nvSpPr>
        <dsp:cNvPr id="0" name=""/>
        <dsp:cNvSpPr/>
      </dsp:nvSpPr>
      <dsp:spPr>
        <a:xfrm>
          <a:off x="2880359" y="1697236"/>
          <a:ext cx="2468880" cy="113149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Resources</a:t>
          </a:r>
          <a:endParaRPr lang="en-US" sz="3900" kern="1200" dirty="0"/>
        </a:p>
      </dsp:txBody>
      <dsp:txXfrm>
        <a:off x="2935594" y="1752471"/>
        <a:ext cx="2358410" cy="10210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0A473-D35B-4D63-B36C-0BD0A1EF0AA5}" type="datetimeFigureOut">
              <a:rPr lang="en-US" smtClean="0"/>
              <a:t>7/11/2011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664BF-636C-44FF-8362-6B5E4144F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34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82683B6-078D-42D0-B22B-93E851F37E59}" type="datetimeFigureOut">
              <a:rPr lang="en-US" smtClean="0"/>
              <a:t>7/11/2011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0879D25-0993-4373-9AF8-4FB64A233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95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79D25-0993-4373-9AF8-4FB64A233A2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20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135A9-A602-4759-9BCF-1FE6C479E4F5}" type="datetimeFigureOut">
              <a:rPr lang="en-US" smtClean="0"/>
              <a:t>7/11/2011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9A60-5ACE-4253-AEC2-5C826EF6355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" y="297950"/>
            <a:ext cx="4856513" cy="4640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762000"/>
            <a:ext cx="2362200" cy="17088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269343"/>
            <a:ext cx="1600200" cy="782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246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135A9-A602-4759-9BCF-1FE6C479E4F5}" type="datetimeFigureOut">
              <a:rPr lang="en-US" smtClean="0"/>
              <a:t>7/11/2011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9A60-5ACE-4253-AEC2-5C826EF6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119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135A9-A602-4759-9BCF-1FE6C479E4F5}" type="datetimeFigureOut">
              <a:rPr lang="en-US" smtClean="0"/>
              <a:t>7/11/2011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9A60-5ACE-4253-AEC2-5C826EF6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77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9003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18323"/>
            <a:ext cx="3124200" cy="2985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6143734"/>
            <a:ext cx="1324841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373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6143734"/>
            <a:ext cx="1324841" cy="6477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18323"/>
            <a:ext cx="3124200" cy="298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877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8003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FFC000"/>
                </a:solidFill>
              </a:defRPr>
            </a:lvl1pPr>
            <a:lvl2pPr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FFC000"/>
                </a:solidFill>
              </a:defRPr>
            </a:lvl1pPr>
            <a:lvl2pPr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18323"/>
            <a:ext cx="3124200" cy="29852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6143734"/>
            <a:ext cx="1324841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265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18323"/>
            <a:ext cx="3124200" cy="29852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6143734"/>
            <a:ext cx="1324841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341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135A9-A602-4759-9BCF-1FE6C479E4F5}" type="datetimeFigureOut">
              <a:rPr lang="en-US" smtClean="0"/>
              <a:t>7/11/2011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9A60-5ACE-4253-AEC2-5C826EF6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76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135A9-A602-4759-9BCF-1FE6C479E4F5}" type="datetimeFigureOut">
              <a:rPr lang="en-US" smtClean="0"/>
              <a:t>7/11/2011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9A60-5ACE-4253-AEC2-5C826EF6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95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135A9-A602-4759-9BCF-1FE6C479E4F5}" type="datetimeFigureOut">
              <a:rPr lang="en-US" smtClean="0"/>
              <a:t>7/11/2011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9A60-5ACE-4253-AEC2-5C826EF6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460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135A9-A602-4759-9BCF-1FE6C479E4F5}" type="datetimeFigureOut">
              <a:rPr lang="en-US" smtClean="0"/>
              <a:t>7/11/2011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9A60-5ACE-4253-AEC2-5C826EF6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89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135A9-A602-4759-9BCF-1FE6C479E4F5}" type="datetimeFigureOut">
              <a:rPr lang="en-US" smtClean="0"/>
              <a:t>7/11/2011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79A60-5ACE-4253-AEC2-5C826EF6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1574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Layout" Target="../diagrams/layout2.xml"/><Relationship Id="rId7" Type="http://schemas.openxmlformats.org/officeDocument/2006/relationships/image" Target="../media/image3.jpg"/><Relationship Id="rId12" Type="http://schemas.microsoft.com/office/2007/relationships/diagramDrawing" Target="../diagrams/drawing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openxmlformats.org/officeDocument/2006/relationships/diagramColors" Target="../diagrams/colors3.xml"/><Relationship Id="rId5" Type="http://schemas.openxmlformats.org/officeDocument/2006/relationships/diagramColors" Target="../diagrams/colors2.xml"/><Relationship Id="rId10" Type="http://schemas.openxmlformats.org/officeDocument/2006/relationships/diagramQuickStyle" Target="../diagrams/quickStyle3.xml"/><Relationship Id="rId4" Type="http://schemas.openxmlformats.org/officeDocument/2006/relationships/diagramQuickStyle" Target="../diagrams/quickStyle2.xml"/><Relationship Id="rId9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UMM Data Services Center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79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data resource that we are seeking something that MN Compass can provide?</a:t>
            </a:r>
          </a:p>
          <a:p>
            <a:endParaRPr lang="en-US" dirty="0"/>
          </a:p>
          <a:p>
            <a:r>
              <a:rPr lang="en-US" dirty="0" smtClean="0"/>
              <a:t>Do you see value in the Center for Small Towns partnerships offering?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77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Data Services Center?</a:t>
            </a:r>
            <a:endParaRPr lang="en-US" dirty="0"/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296154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295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Who’s Involved? – Center for Small Towns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915469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943" y="3505200"/>
            <a:ext cx="1021773" cy="499533"/>
          </a:xfrm>
          <a:prstGeom prst="rect">
            <a:avLst/>
          </a:prstGeom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321478002"/>
              </p:ext>
            </p:extLst>
          </p:nvPr>
        </p:nvGraphicFramePr>
        <p:xfrm>
          <a:off x="7086600" y="1507066"/>
          <a:ext cx="990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" name="Left-Right Arrow 2"/>
          <p:cNvSpPr/>
          <p:nvPr/>
        </p:nvSpPr>
        <p:spPr>
          <a:xfrm>
            <a:off x="5758544" y="3429000"/>
            <a:ext cx="1219200" cy="32596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1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Who’s Involved? – Statistics Discipline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1676400"/>
            <a:ext cx="2590800" cy="181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685366"/>
            <a:ext cx="2590800" cy="1814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685366"/>
            <a:ext cx="2590800" cy="181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635" y="3581400"/>
            <a:ext cx="4480329" cy="267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325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is the Data Services Center?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037629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2362200"/>
            <a:ext cx="1714500" cy="838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884" y="4019469"/>
            <a:ext cx="2176227" cy="207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12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Components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07369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Oval 7"/>
          <p:cNvSpPr/>
          <p:nvPr/>
        </p:nvSpPr>
        <p:spPr>
          <a:xfrm>
            <a:off x="6324600" y="2971800"/>
            <a:ext cx="2133600" cy="1905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Partner Database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 rot="10800000">
            <a:off x="5562600" y="3695700"/>
            <a:ext cx="609600" cy="33419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1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Academic Connection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17143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545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Why the Partner Database?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9954777"/>
              </p:ext>
            </p:extLst>
          </p:nvPr>
        </p:nvGraphicFramePr>
        <p:xfrm>
          <a:off x="457200" y="14478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310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conceptual framing for the Data Service Center hitting the target for community value?</a:t>
            </a:r>
          </a:p>
          <a:p>
            <a:endParaRPr lang="en-US" dirty="0" smtClean="0"/>
          </a:p>
          <a:p>
            <a:r>
              <a:rPr lang="en-US" dirty="0" smtClean="0"/>
              <a:t>How about for researchers and advanced users?</a:t>
            </a:r>
          </a:p>
        </p:txBody>
      </p:sp>
    </p:spTree>
    <p:extLst>
      <p:ext uri="{BB962C8B-B14F-4D97-AF65-F5344CB8AC3E}">
        <p14:creationId xmlns:p14="http://schemas.microsoft.com/office/powerpoint/2010/main" val="74480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205</Words>
  <Application>Microsoft Office PowerPoint</Application>
  <PresentationFormat>On-screen Show (4:3)</PresentationFormat>
  <Paragraphs>61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UMM Data Services Center</vt:lpstr>
      <vt:lpstr>What is the Data Services Center?</vt:lpstr>
      <vt:lpstr>Who’s Involved? – Center for Small Towns</vt:lpstr>
      <vt:lpstr>Who’s Involved? – Statistics Discipline</vt:lpstr>
      <vt:lpstr>Who is the Data Services Center?</vt:lpstr>
      <vt:lpstr>Technical Components</vt:lpstr>
      <vt:lpstr>Academic Connection</vt:lpstr>
      <vt:lpstr>Why the Partner Database?</vt:lpstr>
      <vt:lpstr>Questions and Discussion</vt:lpstr>
      <vt:lpstr>Questions and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23</cp:revision>
  <cp:lastPrinted>2011-07-11T13:34:47Z</cp:lastPrinted>
  <dcterms:created xsi:type="dcterms:W3CDTF">2011-07-08T15:20:57Z</dcterms:created>
  <dcterms:modified xsi:type="dcterms:W3CDTF">2011-07-11T14:56:38Z</dcterms:modified>
</cp:coreProperties>
</file>